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13" r:id="rId4"/>
  </p:sldMasterIdLst>
  <p:notesMasterIdLst>
    <p:notesMasterId r:id="rId36"/>
  </p:notesMasterIdLst>
  <p:handoutMasterIdLst>
    <p:handoutMasterId r:id="rId37"/>
  </p:handoutMasterIdLst>
  <p:sldIdLst>
    <p:sldId id="256" r:id="rId5"/>
    <p:sldId id="470" r:id="rId6"/>
    <p:sldId id="392" r:id="rId7"/>
    <p:sldId id="471" r:id="rId8"/>
    <p:sldId id="394" r:id="rId9"/>
    <p:sldId id="400" r:id="rId10"/>
    <p:sldId id="522" r:id="rId11"/>
    <p:sldId id="472" r:id="rId12"/>
    <p:sldId id="525" r:id="rId13"/>
    <p:sldId id="518" r:id="rId14"/>
    <p:sldId id="412" r:id="rId15"/>
    <p:sldId id="473" r:id="rId16"/>
    <p:sldId id="523" r:id="rId17"/>
    <p:sldId id="426" r:id="rId18"/>
    <p:sldId id="526" r:id="rId19"/>
    <p:sldId id="429" r:id="rId20"/>
    <p:sldId id="430" r:id="rId21"/>
    <p:sldId id="524" r:id="rId22"/>
    <p:sldId id="440" r:id="rId23"/>
    <p:sldId id="447" r:id="rId24"/>
    <p:sldId id="450" r:id="rId25"/>
    <p:sldId id="452" r:id="rId26"/>
    <p:sldId id="453" r:id="rId27"/>
    <p:sldId id="468" r:id="rId28"/>
    <p:sldId id="454" r:id="rId29"/>
    <p:sldId id="456" r:id="rId30"/>
    <p:sldId id="512" r:id="rId31"/>
    <p:sldId id="469" r:id="rId32"/>
    <p:sldId id="527" r:id="rId33"/>
    <p:sldId id="465" r:id="rId34"/>
    <p:sldId id="531" r:id="rId35"/>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09" autoAdjust="0"/>
    <p:restoredTop sz="94682"/>
  </p:normalViewPr>
  <p:slideViewPr>
    <p:cSldViewPr>
      <p:cViewPr varScale="1">
        <p:scale>
          <a:sx n="119" d="100"/>
          <a:sy n="119" d="100"/>
        </p:scale>
        <p:origin x="1048"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82"/>
    </p:cViewPr>
  </p:sorterViewPr>
  <p:notesViewPr>
    <p:cSldViewPr>
      <p:cViewPr varScale="1">
        <p:scale>
          <a:sx n="65" d="100"/>
          <a:sy n="65" d="100"/>
        </p:scale>
        <p:origin x="-1986" y="-12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notesMaster" Target="notesMasters/notes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80" tIns="46240" rIns="92480" bIns="46240" rtlCol="0"/>
          <a:lstStyle>
            <a:lvl1pPr algn="l" eaLnBrk="0" hangingPunct="0">
              <a:defRPr sz="1200"/>
            </a:lvl1pPr>
          </a:lstStyle>
          <a:p>
            <a:pPr>
              <a:defRPr/>
            </a:pPr>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80" tIns="46240" rIns="92480" bIns="46240" rtlCol="0"/>
          <a:lstStyle>
            <a:lvl1pPr algn="r" eaLnBrk="0" hangingPunct="0">
              <a:defRPr sz="1200"/>
            </a:lvl1pPr>
          </a:lstStyle>
          <a:p>
            <a:pPr>
              <a:defRPr/>
            </a:pPr>
            <a:fld id="{D85EE974-310D-45C9-B7EA-4C1018C90FB9}" type="datetimeFigureOut">
              <a:rPr lang="en-US"/>
              <a:pPr>
                <a:defRPr/>
              </a:pPr>
              <a:t>12/19/16</a:t>
            </a:fld>
            <a:endParaRPr lang="en-US"/>
          </a:p>
        </p:txBody>
      </p:sp>
      <p:sp>
        <p:nvSpPr>
          <p:cNvPr id="4" name="Footer Placeholder 3"/>
          <p:cNvSpPr>
            <a:spLocks noGrp="1"/>
          </p:cNvSpPr>
          <p:nvPr>
            <p:ph type="ftr" sz="quarter" idx="2"/>
          </p:nvPr>
        </p:nvSpPr>
        <p:spPr>
          <a:xfrm>
            <a:off x="1" y="8772669"/>
            <a:ext cx="3011699" cy="461804"/>
          </a:xfrm>
          <a:prstGeom prst="rect">
            <a:avLst/>
          </a:prstGeom>
        </p:spPr>
        <p:txBody>
          <a:bodyPr vert="horz" lIns="92480" tIns="46240" rIns="92480" bIns="46240" rtlCol="0" anchor="b"/>
          <a:lstStyle>
            <a:lvl1pPr algn="l" eaLnBrk="0" hangingPunct="0">
              <a:defRPr sz="1200"/>
            </a:lvl1pPr>
          </a:lstStyle>
          <a:p>
            <a:pPr>
              <a:defRPr/>
            </a:pPr>
            <a:endParaRPr lang="en-US"/>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0" tIns="46240" rIns="92480" bIns="46240" rtlCol="0" anchor="b"/>
          <a:lstStyle>
            <a:lvl1pPr algn="r" eaLnBrk="0" hangingPunct="0">
              <a:defRPr sz="1200"/>
            </a:lvl1pPr>
          </a:lstStyle>
          <a:p>
            <a:pPr>
              <a:defRPr/>
            </a:pPr>
            <a:fld id="{0B1D7F87-C80F-4D16-9126-74D85ED2A7B4}" type="slidenum">
              <a:rPr lang="en-US"/>
              <a:pPr>
                <a:defRPr/>
              </a:pPr>
              <a:t>‹#›</a:t>
            </a:fld>
            <a:endParaRPr lang="en-US"/>
          </a:p>
        </p:txBody>
      </p:sp>
    </p:spTree>
    <p:extLst>
      <p:ext uri="{BB962C8B-B14F-4D97-AF65-F5344CB8AC3E}">
        <p14:creationId xmlns:p14="http://schemas.microsoft.com/office/powerpoint/2010/main" val="264203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11699" cy="461804"/>
          </a:xfrm>
          <a:prstGeom prst="rect">
            <a:avLst/>
          </a:prstGeom>
          <a:noFill/>
          <a:ln w="9525">
            <a:noFill/>
            <a:miter lim="800000"/>
            <a:headEnd/>
            <a:tailEnd/>
          </a:ln>
          <a:effectLst/>
        </p:spPr>
        <p:txBody>
          <a:bodyPr vert="horz" wrap="square" lIns="92480" tIns="46240" rIns="92480" bIns="46240" numCol="1" anchor="t" anchorCtr="0" compatLnSpc="1">
            <a:prstTxWarp prst="textNoShape">
              <a:avLst/>
            </a:prstTxWarp>
          </a:bodyPr>
          <a:lstStyle>
            <a:lvl1pPr eaLnBrk="1" hangingPunct="1">
              <a:defRPr sz="1200"/>
            </a:lvl1pPr>
          </a:lstStyle>
          <a:p>
            <a:pPr>
              <a:defRPr/>
            </a:pPr>
            <a:endParaRPr lang="en-US"/>
          </a:p>
        </p:txBody>
      </p:sp>
      <p:sp>
        <p:nvSpPr>
          <p:cNvPr id="5123" name="Rectangle 3"/>
          <p:cNvSpPr>
            <a:spLocks noGrp="1" noChangeArrowheads="1"/>
          </p:cNvSpPr>
          <p:nvPr>
            <p:ph type="dt" idx="1"/>
          </p:nvPr>
        </p:nvSpPr>
        <p:spPr bwMode="auto">
          <a:xfrm>
            <a:off x="3936768" y="0"/>
            <a:ext cx="3011699" cy="461804"/>
          </a:xfrm>
          <a:prstGeom prst="rect">
            <a:avLst/>
          </a:prstGeom>
          <a:noFill/>
          <a:ln w="9525">
            <a:noFill/>
            <a:miter lim="800000"/>
            <a:headEnd/>
            <a:tailEnd/>
          </a:ln>
          <a:effectLst/>
        </p:spPr>
        <p:txBody>
          <a:bodyPr vert="horz" wrap="square" lIns="92480" tIns="46240" rIns="92480" bIns="46240" numCol="1" anchor="t" anchorCtr="0" compatLnSpc="1">
            <a:prstTxWarp prst="textNoShape">
              <a:avLst/>
            </a:prstTxWarp>
          </a:bodyPr>
          <a:lstStyle>
            <a:lvl1pPr algn="r" eaLnBrk="1" hangingPunct="1">
              <a:defRPr sz="1200"/>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95008" y="4387136"/>
            <a:ext cx="5560060" cy="4156234"/>
          </a:xfrm>
          <a:prstGeom prst="rect">
            <a:avLst/>
          </a:prstGeom>
          <a:noFill/>
          <a:ln w="9525">
            <a:noFill/>
            <a:miter lim="800000"/>
            <a:headEnd/>
            <a:tailEnd/>
          </a:ln>
          <a:effectLst/>
        </p:spPr>
        <p:txBody>
          <a:bodyPr vert="horz" wrap="square" lIns="92480" tIns="46240" rIns="92480" bIns="462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8772669"/>
            <a:ext cx="3011699" cy="461804"/>
          </a:xfrm>
          <a:prstGeom prst="rect">
            <a:avLst/>
          </a:prstGeom>
          <a:noFill/>
          <a:ln w="9525">
            <a:noFill/>
            <a:miter lim="800000"/>
            <a:headEnd/>
            <a:tailEnd/>
          </a:ln>
          <a:effectLst/>
        </p:spPr>
        <p:txBody>
          <a:bodyPr vert="horz" wrap="square" lIns="92480" tIns="46240" rIns="92480" bIns="46240" numCol="1" anchor="b" anchorCtr="0" compatLnSpc="1">
            <a:prstTxWarp prst="textNoShape">
              <a:avLst/>
            </a:prstTxWarp>
          </a:bodyPr>
          <a:lstStyle>
            <a:lvl1pPr eaLnBrk="1" hangingPunct="1">
              <a:defRPr sz="1200"/>
            </a:lvl1pPr>
          </a:lstStyle>
          <a:p>
            <a:pPr>
              <a:defRPr/>
            </a:pPr>
            <a:endParaRPr lang="en-US"/>
          </a:p>
        </p:txBody>
      </p:sp>
      <p:sp>
        <p:nvSpPr>
          <p:cNvPr id="5127" name="Rectangle 7"/>
          <p:cNvSpPr>
            <a:spLocks noGrp="1" noChangeArrowheads="1"/>
          </p:cNvSpPr>
          <p:nvPr>
            <p:ph type="sldNum" sz="quarter" idx="5"/>
          </p:nvPr>
        </p:nvSpPr>
        <p:spPr bwMode="auto">
          <a:xfrm>
            <a:off x="3936768" y="8772669"/>
            <a:ext cx="3011699" cy="461804"/>
          </a:xfrm>
          <a:prstGeom prst="rect">
            <a:avLst/>
          </a:prstGeom>
          <a:noFill/>
          <a:ln w="9525">
            <a:noFill/>
            <a:miter lim="800000"/>
            <a:headEnd/>
            <a:tailEnd/>
          </a:ln>
          <a:effectLst/>
        </p:spPr>
        <p:txBody>
          <a:bodyPr vert="horz" wrap="square" lIns="92480" tIns="46240" rIns="92480" bIns="46240" numCol="1" anchor="b" anchorCtr="0" compatLnSpc="1">
            <a:prstTxWarp prst="textNoShape">
              <a:avLst/>
            </a:prstTxWarp>
          </a:bodyPr>
          <a:lstStyle>
            <a:lvl1pPr algn="r" eaLnBrk="1" hangingPunct="1">
              <a:defRPr sz="1200"/>
            </a:lvl1pPr>
          </a:lstStyle>
          <a:p>
            <a:pPr>
              <a:defRPr/>
            </a:pPr>
            <a:fld id="{530413D5-753A-4DCA-85BA-D643121170A0}" type="slidenum">
              <a:rPr lang="en-US"/>
              <a:pPr>
                <a:defRPr/>
              </a:pPr>
              <a:t>‹#›</a:t>
            </a:fld>
            <a:endParaRPr lang="en-US"/>
          </a:p>
        </p:txBody>
      </p:sp>
    </p:spTree>
    <p:extLst>
      <p:ext uri="{BB962C8B-B14F-4D97-AF65-F5344CB8AC3E}">
        <p14:creationId xmlns:p14="http://schemas.microsoft.com/office/powerpoint/2010/main" val="254411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DFF1827-D9EC-4BE1-90B6-E4131F700717}" type="slidenum">
              <a:rPr lang="en-US" smtClean="0"/>
              <a:pPr/>
              <a:t>1</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04209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0413D5-753A-4DCA-85BA-D643121170A0}" type="slidenum">
              <a:rPr lang="en-US" smtClean="0"/>
              <a:pPr>
                <a:defRPr/>
              </a:pPr>
              <a:t>10</a:t>
            </a:fld>
            <a:endParaRPr lang="en-US"/>
          </a:p>
        </p:txBody>
      </p:sp>
    </p:spTree>
    <p:extLst>
      <p:ext uri="{BB962C8B-B14F-4D97-AF65-F5344CB8AC3E}">
        <p14:creationId xmlns:p14="http://schemas.microsoft.com/office/powerpoint/2010/main" val="3327531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0413D5-753A-4DCA-85BA-D643121170A0}" type="slidenum">
              <a:rPr lang="en-US" smtClean="0"/>
              <a:pPr>
                <a:defRPr/>
              </a:pPr>
              <a:t>11</a:t>
            </a:fld>
            <a:endParaRPr lang="en-US"/>
          </a:p>
        </p:txBody>
      </p:sp>
    </p:spTree>
    <p:extLst>
      <p:ext uri="{BB962C8B-B14F-4D97-AF65-F5344CB8AC3E}">
        <p14:creationId xmlns:p14="http://schemas.microsoft.com/office/powerpoint/2010/main" val="2254954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0413D5-753A-4DCA-85BA-D643121170A0}" type="slidenum">
              <a:rPr lang="en-US" smtClean="0"/>
              <a:pPr>
                <a:defRPr/>
              </a:pPr>
              <a:t>12</a:t>
            </a:fld>
            <a:endParaRPr lang="en-US"/>
          </a:p>
        </p:txBody>
      </p:sp>
    </p:spTree>
    <p:extLst>
      <p:ext uri="{BB962C8B-B14F-4D97-AF65-F5344CB8AC3E}">
        <p14:creationId xmlns:p14="http://schemas.microsoft.com/office/powerpoint/2010/main" val="3268864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0413D5-753A-4DCA-85BA-D643121170A0}" type="slidenum">
              <a:rPr lang="en-US" smtClean="0"/>
              <a:pPr>
                <a:defRPr/>
              </a:pPr>
              <a:t>13</a:t>
            </a:fld>
            <a:endParaRPr lang="en-US"/>
          </a:p>
        </p:txBody>
      </p:sp>
    </p:spTree>
    <p:extLst>
      <p:ext uri="{BB962C8B-B14F-4D97-AF65-F5344CB8AC3E}">
        <p14:creationId xmlns:p14="http://schemas.microsoft.com/office/powerpoint/2010/main" val="787643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pPr>
              <a:defRPr/>
            </a:pPr>
            <a:fld id="{0F8A4466-350C-4050-A3A0-801A7B74B96C}" type="slidenum">
              <a:rPr lang="en-US" smtClean="0"/>
              <a:pPr>
                <a:defRPr/>
              </a:pPr>
              <a:t>14</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645901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a:defRPr/>
            </a:pPr>
            <a:fld id="{A778F233-FAC2-4E4F-B6EA-83BBE630DAE6}" type="slidenum">
              <a:rPr lang="en-US" smtClean="0"/>
              <a:pPr>
                <a:defRPr/>
              </a:pPr>
              <a:t>15</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6115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a:p>
        </p:txBody>
      </p:sp>
      <p:sp>
        <p:nvSpPr>
          <p:cNvPr id="115716" name="Slide Number Placeholder 3"/>
          <p:cNvSpPr>
            <a:spLocks noGrp="1"/>
          </p:cNvSpPr>
          <p:nvPr>
            <p:ph type="sldNum" sz="quarter" idx="5"/>
          </p:nvPr>
        </p:nvSpPr>
        <p:spPr/>
        <p:txBody>
          <a:bodyPr/>
          <a:lstStyle/>
          <a:p>
            <a:pPr>
              <a:defRPr/>
            </a:pPr>
            <a:fld id="{4BF333A1-FDE7-4D58-84A3-56D2534ADD91}" type="slidenum">
              <a:rPr lang="en-US" smtClean="0"/>
              <a:pPr>
                <a:defRPr/>
              </a:pPr>
              <a:t>16</a:t>
            </a:fld>
            <a:endParaRPr lang="en-US"/>
          </a:p>
        </p:txBody>
      </p:sp>
    </p:spTree>
    <p:extLst>
      <p:ext uri="{BB962C8B-B14F-4D97-AF65-F5344CB8AC3E}">
        <p14:creationId xmlns:p14="http://schemas.microsoft.com/office/powerpoint/2010/main" val="1721410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a:p>
        </p:txBody>
      </p:sp>
      <p:sp>
        <p:nvSpPr>
          <p:cNvPr id="116740" name="Slide Number Placeholder 3"/>
          <p:cNvSpPr>
            <a:spLocks noGrp="1"/>
          </p:cNvSpPr>
          <p:nvPr>
            <p:ph type="sldNum" sz="quarter" idx="5"/>
          </p:nvPr>
        </p:nvSpPr>
        <p:spPr/>
        <p:txBody>
          <a:bodyPr/>
          <a:lstStyle/>
          <a:p>
            <a:pPr>
              <a:defRPr/>
            </a:pPr>
            <a:fld id="{33633171-8DA5-420A-A9FF-99B2A0231B3B}" type="slidenum">
              <a:rPr lang="en-US" smtClean="0"/>
              <a:pPr>
                <a:defRPr/>
              </a:pPr>
              <a:t>17</a:t>
            </a:fld>
            <a:endParaRPr lang="en-US"/>
          </a:p>
        </p:txBody>
      </p:sp>
    </p:spTree>
    <p:extLst>
      <p:ext uri="{BB962C8B-B14F-4D97-AF65-F5344CB8AC3E}">
        <p14:creationId xmlns:p14="http://schemas.microsoft.com/office/powerpoint/2010/main" val="447249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a:p>
        </p:txBody>
      </p:sp>
      <p:sp>
        <p:nvSpPr>
          <p:cNvPr id="115716" name="Slide Number Placeholder 3"/>
          <p:cNvSpPr>
            <a:spLocks noGrp="1"/>
          </p:cNvSpPr>
          <p:nvPr>
            <p:ph type="sldNum" sz="quarter" idx="5"/>
          </p:nvPr>
        </p:nvSpPr>
        <p:spPr/>
        <p:txBody>
          <a:bodyPr/>
          <a:lstStyle/>
          <a:p>
            <a:pPr>
              <a:defRPr/>
            </a:pPr>
            <a:fld id="{4BF333A1-FDE7-4D58-84A3-56D2534ADD91}" type="slidenum">
              <a:rPr lang="en-US" smtClean="0"/>
              <a:pPr>
                <a:defRPr/>
              </a:pPr>
              <a:t>18</a:t>
            </a:fld>
            <a:endParaRPr lang="en-US"/>
          </a:p>
        </p:txBody>
      </p:sp>
    </p:spTree>
    <p:extLst>
      <p:ext uri="{BB962C8B-B14F-4D97-AF65-F5344CB8AC3E}">
        <p14:creationId xmlns:p14="http://schemas.microsoft.com/office/powerpoint/2010/main" val="3770666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a:p>
        </p:txBody>
      </p:sp>
      <p:sp>
        <p:nvSpPr>
          <p:cNvPr id="125956" name="Slide Number Placeholder 3"/>
          <p:cNvSpPr>
            <a:spLocks noGrp="1"/>
          </p:cNvSpPr>
          <p:nvPr>
            <p:ph type="sldNum" sz="quarter" idx="5"/>
          </p:nvPr>
        </p:nvSpPr>
        <p:spPr/>
        <p:txBody>
          <a:bodyPr/>
          <a:lstStyle/>
          <a:p>
            <a:pPr>
              <a:defRPr/>
            </a:pPr>
            <a:fld id="{32A8EA94-BBAF-4559-9807-9B7F906F79EC}" type="slidenum">
              <a:rPr lang="en-US" smtClean="0"/>
              <a:pPr>
                <a:defRPr/>
              </a:pPr>
              <a:t>19</a:t>
            </a:fld>
            <a:endParaRPr lang="en-US"/>
          </a:p>
        </p:txBody>
      </p:sp>
    </p:spTree>
    <p:extLst>
      <p:ext uri="{BB962C8B-B14F-4D97-AF65-F5344CB8AC3E}">
        <p14:creationId xmlns:p14="http://schemas.microsoft.com/office/powerpoint/2010/main" val="1941383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692A6119-BDD9-44C0-A20E-3CF20382BF9B}" type="slidenum">
              <a:rPr lang="en-US" smtClean="0"/>
              <a:pPr>
                <a:defRPr/>
              </a:pPr>
              <a:t>2</a:t>
            </a:fld>
            <a:endParaRPr 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27043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a:p>
        </p:txBody>
      </p:sp>
      <p:sp>
        <p:nvSpPr>
          <p:cNvPr id="128004" name="Slide Number Placeholder 3"/>
          <p:cNvSpPr>
            <a:spLocks noGrp="1"/>
          </p:cNvSpPr>
          <p:nvPr>
            <p:ph type="sldNum" sz="quarter" idx="5"/>
          </p:nvPr>
        </p:nvSpPr>
        <p:spPr/>
        <p:txBody>
          <a:bodyPr/>
          <a:lstStyle/>
          <a:p>
            <a:pPr>
              <a:defRPr/>
            </a:pPr>
            <a:fld id="{D8632AD7-B5F9-4002-B138-5F446BE18BA8}" type="slidenum">
              <a:rPr lang="en-US" smtClean="0"/>
              <a:pPr>
                <a:defRPr/>
              </a:pPr>
              <a:t>20</a:t>
            </a:fld>
            <a:endParaRPr lang="en-US"/>
          </a:p>
        </p:txBody>
      </p:sp>
    </p:spTree>
    <p:extLst>
      <p:ext uri="{BB962C8B-B14F-4D97-AF65-F5344CB8AC3E}">
        <p14:creationId xmlns:p14="http://schemas.microsoft.com/office/powerpoint/2010/main" val="1454299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a:defRPr/>
            </a:pPr>
            <a:fld id="{4D78A475-0780-4DCC-A515-6876FE3D6CB1}" type="slidenum">
              <a:rPr lang="en-US" smtClean="0"/>
              <a:pPr>
                <a:defRPr/>
              </a:pPr>
              <a:t>21</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51281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endParaRPr lang="en-US"/>
          </a:p>
        </p:txBody>
      </p:sp>
      <p:sp>
        <p:nvSpPr>
          <p:cNvPr id="133124" name="Slide Number Placeholder 3"/>
          <p:cNvSpPr>
            <a:spLocks noGrp="1"/>
          </p:cNvSpPr>
          <p:nvPr>
            <p:ph type="sldNum" sz="quarter" idx="5"/>
          </p:nvPr>
        </p:nvSpPr>
        <p:spPr/>
        <p:txBody>
          <a:bodyPr/>
          <a:lstStyle/>
          <a:p>
            <a:pPr>
              <a:defRPr/>
            </a:pPr>
            <a:fld id="{860652DB-06D0-4D1A-8775-9ACC713571EC}" type="slidenum">
              <a:rPr lang="en-US" smtClean="0"/>
              <a:pPr>
                <a:defRPr/>
              </a:pPr>
              <a:t>22</a:t>
            </a:fld>
            <a:endParaRPr lang="en-US"/>
          </a:p>
        </p:txBody>
      </p:sp>
    </p:spTree>
    <p:extLst>
      <p:ext uri="{BB962C8B-B14F-4D97-AF65-F5344CB8AC3E}">
        <p14:creationId xmlns:p14="http://schemas.microsoft.com/office/powerpoint/2010/main" val="84908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a:p>
        </p:txBody>
      </p:sp>
      <p:sp>
        <p:nvSpPr>
          <p:cNvPr id="134148" name="Slide Number Placeholder 3"/>
          <p:cNvSpPr>
            <a:spLocks noGrp="1"/>
          </p:cNvSpPr>
          <p:nvPr>
            <p:ph type="sldNum" sz="quarter" idx="5"/>
          </p:nvPr>
        </p:nvSpPr>
        <p:spPr/>
        <p:txBody>
          <a:bodyPr/>
          <a:lstStyle/>
          <a:p>
            <a:pPr>
              <a:defRPr/>
            </a:pPr>
            <a:fld id="{3EDACCE0-286E-47C7-B3B2-5E25A63D3D69}" type="slidenum">
              <a:rPr lang="en-US" smtClean="0"/>
              <a:pPr>
                <a:defRPr/>
              </a:pPr>
              <a:t>23</a:t>
            </a:fld>
            <a:endParaRPr lang="en-US"/>
          </a:p>
        </p:txBody>
      </p:sp>
    </p:spTree>
    <p:extLst>
      <p:ext uri="{BB962C8B-B14F-4D97-AF65-F5344CB8AC3E}">
        <p14:creationId xmlns:p14="http://schemas.microsoft.com/office/powerpoint/2010/main" val="1350945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0413D5-753A-4DCA-85BA-D643121170A0}" type="slidenum">
              <a:rPr lang="en-US" smtClean="0"/>
              <a:pPr>
                <a:defRPr/>
              </a:pPr>
              <a:t>24</a:t>
            </a:fld>
            <a:endParaRPr lang="en-US"/>
          </a:p>
        </p:txBody>
      </p:sp>
    </p:spTree>
    <p:extLst>
      <p:ext uri="{BB962C8B-B14F-4D97-AF65-F5344CB8AC3E}">
        <p14:creationId xmlns:p14="http://schemas.microsoft.com/office/powerpoint/2010/main" val="3011137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endParaRPr lang="en-US"/>
          </a:p>
        </p:txBody>
      </p:sp>
      <p:sp>
        <p:nvSpPr>
          <p:cNvPr id="135172" name="Slide Number Placeholder 3"/>
          <p:cNvSpPr>
            <a:spLocks noGrp="1"/>
          </p:cNvSpPr>
          <p:nvPr>
            <p:ph type="sldNum" sz="quarter" idx="5"/>
          </p:nvPr>
        </p:nvSpPr>
        <p:spPr/>
        <p:txBody>
          <a:bodyPr/>
          <a:lstStyle/>
          <a:p>
            <a:pPr>
              <a:defRPr/>
            </a:pPr>
            <a:fld id="{706B2012-BAF8-4507-AD45-B0C9988D1BA3}" type="slidenum">
              <a:rPr lang="en-US" smtClean="0"/>
              <a:pPr>
                <a:defRPr/>
              </a:pPr>
              <a:t>25</a:t>
            </a:fld>
            <a:endParaRPr lang="en-US"/>
          </a:p>
        </p:txBody>
      </p:sp>
    </p:spTree>
    <p:extLst>
      <p:ext uri="{BB962C8B-B14F-4D97-AF65-F5344CB8AC3E}">
        <p14:creationId xmlns:p14="http://schemas.microsoft.com/office/powerpoint/2010/main" val="3729797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US"/>
          </a:p>
        </p:txBody>
      </p:sp>
      <p:sp>
        <p:nvSpPr>
          <p:cNvPr id="137220" name="Slide Number Placeholder 3"/>
          <p:cNvSpPr>
            <a:spLocks noGrp="1"/>
          </p:cNvSpPr>
          <p:nvPr>
            <p:ph type="sldNum" sz="quarter" idx="5"/>
          </p:nvPr>
        </p:nvSpPr>
        <p:spPr/>
        <p:txBody>
          <a:bodyPr/>
          <a:lstStyle/>
          <a:p>
            <a:pPr>
              <a:defRPr/>
            </a:pPr>
            <a:fld id="{758D0AE4-C055-4404-9528-A2F0105C508B}" type="slidenum">
              <a:rPr lang="en-US" smtClean="0"/>
              <a:pPr>
                <a:defRPr/>
              </a:pPr>
              <a:t>26</a:t>
            </a:fld>
            <a:endParaRPr lang="en-US"/>
          </a:p>
        </p:txBody>
      </p:sp>
    </p:spTree>
    <p:extLst>
      <p:ext uri="{BB962C8B-B14F-4D97-AF65-F5344CB8AC3E}">
        <p14:creationId xmlns:p14="http://schemas.microsoft.com/office/powerpoint/2010/main" val="569397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a:p>
        </p:txBody>
      </p:sp>
      <p:sp>
        <p:nvSpPr>
          <p:cNvPr id="106500" name="Slide Number Placeholder 3"/>
          <p:cNvSpPr>
            <a:spLocks noGrp="1"/>
          </p:cNvSpPr>
          <p:nvPr>
            <p:ph type="sldNum" sz="quarter" idx="5"/>
          </p:nvPr>
        </p:nvSpPr>
        <p:spPr>
          <a:noFill/>
        </p:spPr>
        <p:txBody>
          <a:bodyPr/>
          <a:lstStyle/>
          <a:p>
            <a:fld id="{BCFDDE7D-41C9-48EE-9871-0140AA2855EE}" type="slidenum">
              <a:rPr lang="en-US" smtClean="0"/>
              <a:pPr/>
              <a:t>28</a:t>
            </a:fld>
            <a:endParaRPr lang="en-US"/>
          </a:p>
        </p:txBody>
      </p:sp>
    </p:spTree>
    <p:extLst>
      <p:ext uri="{BB962C8B-B14F-4D97-AF65-F5344CB8AC3E}">
        <p14:creationId xmlns:p14="http://schemas.microsoft.com/office/powerpoint/2010/main" val="3483791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US"/>
          </a:p>
        </p:txBody>
      </p:sp>
      <p:sp>
        <p:nvSpPr>
          <p:cNvPr id="142340" name="Slide Number Placeholder 3"/>
          <p:cNvSpPr>
            <a:spLocks noGrp="1"/>
          </p:cNvSpPr>
          <p:nvPr>
            <p:ph type="sldNum" sz="quarter" idx="5"/>
          </p:nvPr>
        </p:nvSpPr>
        <p:spPr/>
        <p:txBody>
          <a:bodyPr/>
          <a:lstStyle/>
          <a:p>
            <a:pPr>
              <a:defRPr/>
            </a:pPr>
            <a:fld id="{03D2D0D0-9B05-4BB8-BCE6-29679E325711}" type="slidenum">
              <a:rPr lang="en-US" smtClean="0"/>
              <a:pPr>
                <a:defRPr/>
              </a:pPr>
              <a:t>29</a:t>
            </a:fld>
            <a:endParaRPr lang="en-US"/>
          </a:p>
        </p:txBody>
      </p:sp>
    </p:spTree>
    <p:extLst>
      <p:ext uri="{BB962C8B-B14F-4D97-AF65-F5344CB8AC3E}">
        <p14:creationId xmlns:p14="http://schemas.microsoft.com/office/powerpoint/2010/main" val="3565460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a:p>
        </p:txBody>
      </p:sp>
      <p:sp>
        <p:nvSpPr>
          <p:cNvPr id="146436" name="Slide Number Placeholder 3"/>
          <p:cNvSpPr>
            <a:spLocks noGrp="1"/>
          </p:cNvSpPr>
          <p:nvPr>
            <p:ph type="sldNum" sz="quarter" idx="5"/>
          </p:nvPr>
        </p:nvSpPr>
        <p:spPr/>
        <p:txBody>
          <a:bodyPr/>
          <a:lstStyle/>
          <a:p>
            <a:pPr>
              <a:defRPr/>
            </a:pPr>
            <a:fld id="{7D18CDA4-A54E-430A-8247-46FB7D957EBE}" type="slidenum">
              <a:rPr lang="en-US" smtClean="0"/>
              <a:pPr>
                <a:defRPr/>
              </a:pPr>
              <a:t>30</a:t>
            </a:fld>
            <a:endParaRPr lang="en-US"/>
          </a:p>
        </p:txBody>
      </p:sp>
    </p:spTree>
    <p:extLst>
      <p:ext uri="{BB962C8B-B14F-4D97-AF65-F5344CB8AC3E}">
        <p14:creationId xmlns:p14="http://schemas.microsoft.com/office/powerpoint/2010/main" val="2032571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dirty="0"/>
          </a:p>
        </p:txBody>
      </p:sp>
      <p:sp>
        <p:nvSpPr>
          <p:cNvPr id="84996" name="Slide Number Placeholder 3"/>
          <p:cNvSpPr>
            <a:spLocks noGrp="1"/>
          </p:cNvSpPr>
          <p:nvPr>
            <p:ph type="sldNum" sz="quarter" idx="5"/>
          </p:nvPr>
        </p:nvSpPr>
        <p:spPr/>
        <p:txBody>
          <a:bodyPr/>
          <a:lstStyle/>
          <a:p>
            <a:pPr>
              <a:defRPr/>
            </a:pPr>
            <a:fld id="{3B890B33-8471-4EBD-AE7E-C45BFBE343C4}" type="slidenum">
              <a:rPr lang="en-US" smtClean="0"/>
              <a:pPr>
                <a:defRPr/>
              </a:pPr>
              <a:t>3</a:t>
            </a:fld>
            <a:endParaRPr lang="en-US" dirty="0"/>
          </a:p>
        </p:txBody>
      </p:sp>
    </p:spTree>
    <p:extLst>
      <p:ext uri="{BB962C8B-B14F-4D97-AF65-F5344CB8AC3E}">
        <p14:creationId xmlns:p14="http://schemas.microsoft.com/office/powerpoint/2010/main" val="337182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0413D5-753A-4DCA-85BA-D643121170A0}" type="slidenum">
              <a:rPr lang="en-US" smtClean="0"/>
              <a:pPr>
                <a:defRPr/>
              </a:pPr>
              <a:t>4</a:t>
            </a:fld>
            <a:endParaRPr lang="en-US"/>
          </a:p>
        </p:txBody>
      </p:sp>
    </p:spTree>
    <p:extLst>
      <p:ext uri="{BB962C8B-B14F-4D97-AF65-F5344CB8AC3E}">
        <p14:creationId xmlns:p14="http://schemas.microsoft.com/office/powerpoint/2010/main" val="640685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a:spcBef>
                <a:spcPct val="0"/>
              </a:spcBef>
            </a:pPr>
            <a:endParaRPr lang="en-US" dirty="0"/>
          </a:p>
        </p:txBody>
      </p:sp>
      <p:sp>
        <p:nvSpPr>
          <p:cNvPr id="87044" name="Slide Number Placeholder 3"/>
          <p:cNvSpPr>
            <a:spLocks noGrp="1"/>
          </p:cNvSpPr>
          <p:nvPr>
            <p:ph type="sldNum" sz="quarter" idx="5"/>
          </p:nvPr>
        </p:nvSpPr>
        <p:spPr/>
        <p:txBody>
          <a:bodyPr/>
          <a:lstStyle/>
          <a:p>
            <a:pPr>
              <a:defRPr/>
            </a:pPr>
            <a:fld id="{00EBC03E-FB22-4C88-9A42-DFBB1E064DC4}" type="slidenum">
              <a:rPr lang="en-US" smtClean="0"/>
              <a:pPr>
                <a:defRPr/>
              </a:pPr>
              <a:t>5</a:t>
            </a:fld>
            <a:endParaRPr lang="en-US" dirty="0"/>
          </a:p>
        </p:txBody>
      </p:sp>
    </p:spTree>
    <p:extLst>
      <p:ext uri="{BB962C8B-B14F-4D97-AF65-F5344CB8AC3E}">
        <p14:creationId xmlns:p14="http://schemas.microsoft.com/office/powerpoint/2010/main" val="2549583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dirty="0"/>
          </a:p>
        </p:txBody>
      </p:sp>
      <p:sp>
        <p:nvSpPr>
          <p:cNvPr id="91140" name="Slide Number Placeholder 3"/>
          <p:cNvSpPr>
            <a:spLocks noGrp="1"/>
          </p:cNvSpPr>
          <p:nvPr>
            <p:ph type="sldNum" sz="quarter" idx="5"/>
          </p:nvPr>
        </p:nvSpPr>
        <p:spPr/>
        <p:txBody>
          <a:bodyPr/>
          <a:lstStyle/>
          <a:p>
            <a:pPr>
              <a:defRPr/>
            </a:pPr>
            <a:fld id="{AE3A4081-9A81-413A-907C-9F21BCD643AC}" type="slidenum">
              <a:rPr lang="en-US" smtClean="0"/>
              <a:pPr>
                <a:defRPr/>
              </a:pPr>
              <a:t>6</a:t>
            </a:fld>
            <a:endParaRPr lang="en-US" dirty="0"/>
          </a:p>
        </p:txBody>
      </p:sp>
    </p:spTree>
    <p:extLst>
      <p:ext uri="{BB962C8B-B14F-4D97-AF65-F5344CB8AC3E}">
        <p14:creationId xmlns:p14="http://schemas.microsoft.com/office/powerpoint/2010/main" val="657498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0413D5-753A-4DCA-85BA-D643121170A0}" type="slidenum">
              <a:rPr lang="en-US" smtClean="0"/>
              <a:pPr>
                <a:defRPr/>
              </a:pPr>
              <a:t>7</a:t>
            </a:fld>
            <a:endParaRPr lang="en-US"/>
          </a:p>
        </p:txBody>
      </p:sp>
    </p:spTree>
    <p:extLst>
      <p:ext uri="{BB962C8B-B14F-4D97-AF65-F5344CB8AC3E}">
        <p14:creationId xmlns:p14="http://schemas.microsoft.com/office/powerpoint/2010/main" val="1291453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30413D5-753A-4DCA-85BA-D643121170A0}" type="slidenum">
              <a:rPr lang="en-US" smtClean="0"/>
              <a:pPr>
                <a:defRPr/>
              </a:pPr>
              <a:t>8</a:t>
            </a:fld>
            <a:endParaRPr lang="en-US"/>
          </a:p>
        </p:txBody>
      </p:sp>
    </p:spTree>
    <p:extLst>
      <p:ext uri="{BB962C8B-B14F-4D97-AF65-F5344CB8AC3E}">
        <p14:creationId xmlns:p14="http://schemas.microsoft.com/office/powerpoint/2010/main" val="3983406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6024F084-001E-4632-8737-7CE803913F44}" type="slidenum">
              <a:rPr lang="en-US" smtClean="0"/>
              <a:pPr>
                <a:defRPr/>
              </a:pPr>
              <a:t>9</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772463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1.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1.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1.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1.g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INTERNAL USE ONLY</a:t>
            </a:r>
          </a:p>
        </p:txBody>
      </p:sp>
      <p:sp>
        <p:nvSpPr>
          <p:cNvPr id="5" name="Slide Number Placeholder 4"/>
          <p:cNvSpPr>
            <a:spLocks noGrp="1"/>
          </p:cNvSpPr>
          <p:nvPr>
            <p:ph type="sldNum" sz="quarter" idx="12"/>
          </p:nvPr>
        </p:nvSpPr>
        <p:spPr/>
        <p:txBody>
          <a:bodyPr/>
          <a:lstStyle/>
          <a:p>
            <a:pPr>
              <a:defRPr/>
            </a:pPr>
            <a:fld id="{7CBA7D6D-C11C-48F9-B6C0-37746F92D9AF}" type="slidenum">
              <a:rPr lang="en-US" smtClean="0"/>
              <a:pPr>
                <a:defRPr/>
              </a:pPr>
              <a:t>‹#›</a:t>
            </a:fld>
            <a:endParaRPr lang="en-US"/>
          </a:p>
        </p:txBody>
      </p:sp>
      <p:pic>
        <p:nvPicPr>
          <p:cNvPr id="6" name="Picture 2"/>
          <p:cNvPicPr>
            <a:picLocks noChangeAspect="1" noChangeArrowheads="1"/>
          </p:cNvPicPr>
          <p:nvPr/>
        </p:nvPicPr>
        <p:blipFill>
          <a:blip r:embed="rId2" cstate="print"/>
          <a:srcRect/>
          <a:stretch>
            <a:fillRect/>
          </a:stretch>
        </p:blipFill>
        <p:spPr bwMode="auto">
          <a:xfrm>
            <a:off x="8016240" y="5724144"/>
            <a:ext cx="1066800" cy="1066800"/>
          </a:xfrm>
          <a:prstGeom prst="rect">
            <a:avLst/>
          </a:prstGeom>
          <a:noFill/>
          <a:ln w="9525">
            <a:noFill/>
            <a:miter lim="800000"/>
            <a:headEnd/>
            <a:tailEnd/>
          </a:ln>
          <a:effectLst/>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3_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sz="800"/>
            </a:lvl1pPr>
          </a:lstStyle>
          <a:p>
            <a:pPr>
              <a:defRPr/>
            </a:pPr>
            <a:r>
              <a:rPr lang="en-US" dirty="0"/>
              <a:t>INTERNAL USE ONLY</a:t>
            </a:r>
          </a:p>
        </p:txBody>
      </p:sp>
      <p:sp>
        <p:nvSpPr>
          <p:cNvPr id="6" name="Slide Number Placeholder 5"/>
          <p:cNvSpPr>
            <a:spLocks noGrp="1"/>
          </p:cNvSpPr>
          <p:nvPr>
            <p:ph type="sldNum" sz="quarter" idx="12"/>
          </p:nvPr>
        </p:nvSpPr>
        <p:spPr/>
        <p:txBody>
          <a:bodyPr/>
          <a:lstStyle/>
          <a:p>
            <a:pPr>
              <a:defRPr/>
            </a:pPr>
            <a:fld id="{C5D9F032-7F86-43D6-AAA6-FBAD22A735E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INTERNAL USE ONLY</a:t>
            </a:r>
          </a:p>
        </p:txBody>
      </p:sp>
      <p:sp>
        <p:nvSpPr>
          <p:cNvPr id="7" name="Slide Number Placeholder 5"/>
          <p:cNvSpPr>
            <a:spLocks noGrp="1"/>
          </p:cNvSpPr>
          <p:nvPr>
            <p:ph type="sldNum" sz="quarter" idx="12"/>
          </p:nvPr>
        </p:nvSpPr>
        <p:spPr/>
        <p:txBody>
          <a:bodyPr/>
          <a:lstStyle>
            <a:lvl1pPr>
              <a:defRPr/>
            </a:lvl1pPr>
          </a:lstStyle>
          <a:p>
            <a:pPr>
              <a:defRPr/>
            </a:pPr>
            <a:fld id="{FD149C50-878D-4571-BAEA-39E3273C76B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lvl1pPr>
              <a:defRPr sz="800"/>
            </a:lvl1pPr>
          </a:lstStyle>
          <a:p>
            <a:pPr>
              <a:defRPr/>
            </a:pPr>
            <a:r>
              <a:rPr lang="en-US" dirty="0"/>
              <a:t>INTERNAL USE ONLY</a:t>
            </a:r>
          </a:p>
        </p:txBody>
      </p:sp>
      <p:sp>
        <p:nvSpPr>
          <p:cNvPr id="4" name="Slide Number Placeholder 3"/>
          <p:cNvSpPr>
            <a:spLocks noGrp="1"/>
          </p:cNvSpPr>
          <p:nvPr>
            <p:ph type="sldNum" sz="quarter" idx="12"/>
          </p:nvPr>
        </p:nvSpPr>
        <p:spPr>
          <a:xfrm>
            <a:off x="6553200" y="6356350"/>
            <a:ext cx="1447800" cy="365125"/>
          </a:xfrm>
        </p:spPr>
        <p:txBody>
          <a:bodyPr/>
          <a:lstStyle/>
          <a:p>
            <a:pPr>
              <a:defRPr/>
            </a:pPr>
            <a:fld id="{7CBA7D6D-C11C-48F9-B6C0-37746F92D9AF}" type="slidenum">
              <a:rPr lang="en-US" smtClean="0"/>
              <a:pPr>
                <a:defRPr/>
              </a:pPr>
              <a:t>‹#›</a:t>
            </a:fld>
            <a:endParaRPr lang="en-US"/>
          </a:p>
        </p:txBody>
      </p:sp>
      <p:pic>
        <p:nvPicPr>
          <p:cNvPr id="5" name="Picture 2"/>
          <p:cNvPicPr>
            <a:picLocks noChangeAspect="1" noChangeArrowheads="1"/>
          </p:cNvPicPr>
          <p:nvPr/>
        </p:nvPicPr>
        <p:blipFill>
          <a:blip r:embed="rId2" cstate="print">
            <a:alphaModFix amt="25000"/>
          </a:blip>
          <a:stretch>
            <a:fillRect/>
          </a:stretch>
        </p:blipFill>
        <p:spPr bwMode="auto">
          <a:xfrm>
            <a:off x="0" y="0"/>
            <a:ext cx="9144000" cy="4262451"/>
          </a:xfrm>
          <a:prstGeom prst="rect">
            <a:avLst/>
          </a:prstGeom>
          <a:noFill/>
          <a:ln w="9525">
            <a:noFill/>
            <a:miter lim="800000"/>
            <a:headEnd/>
            <a:tailEnd/>
          </a:ln>
          <a:effectLst/>
        </p:spPr>
      </p:pic>
      <p:sp>
        <p:nvSpPr>
          <p:cNvPr id="6" name="Title 1"/>
          <p:cNvSpPr>
            <a:spLocks noGrp="1"/>
          </p:cNvSpPr>
          <p:nvPr>
            <p:ph type="ctrTitle" hasCustomPrompt="1"/>
          </p:nvPr>
        </p:nvSpPr>
        <p:spPr>
          <a:xfrm>
            <a:off x="-228600" y="3276600"/>
            <a:ext cx="5638800" cy="1470025"/>
          </a:xfrm>
        </p:spPr>
        <p:txBody>
          <a:bodyPr>
            <a:normAutofit/>
          </a:bodyPr>
          <a:lstStyle>
            <a:lvl1pPr>
              <a:defRPr/>
            </a:lvl1pPr>
          </a:lstStyle>
          <a:p>
            <a:r>
              <a:rPr lang="en-US" sz="5400" b="1" dirty="0">
                <a:solidFill>
                  <a:srgbClr val="800000"/>
                </a:solidFill>
                <a:effectLst>
                  <a:reflection blurRad="6350" stA="55000" endA="300" endPos="45500" dir="5400000" sy="-100000" algn="bl" rotWithShape="0"/>
                </a:effectLst>
              </a:rPr>
              <a:t>Title</a:t>
            </a:r>
          </a:p>
        </p:txBody>
      </p:sp>
      <p:sp>
        <p:nvSpPr>
          <p:cNvPr id="7" name="Subtitle 3"/>
          <p:cNvSpPr>
            <a:spLocks noGrp="1"/>
          </p:cNvSpPr>
          <p:nvPr>
            <p:ph type="subTitle" idx="1" hasCustomPrompt="1"/>
          </p:nvPr>
        </p:nvSpPr>
        <p:spPr>
          <a:xfrm>
            <a:off x="1066800" y="5334000"/>
            <a:ext cx="7010400" cy="685800"/>
          </a:xfrm>
        </p:spPr>
        <p:txBody>
          <a:bodyPr>
            <a:normAutofit/>
          </a:bodyPr>
          <a:lstStyle>
            <a:lvl1pPr algn="ctr">
              <a:buNone/>
              <a:defRPr>
                <a:solidFill>
                  <a:schemeClr val="tx1">
                    <a:lumMod val="65000"/>
                    <a:lumOff val="35000"/>
                  </a:schemeClr>
                </a:solidFill>
              </a:defRPr>
            </a:lvl1pPr>
          </a:lstStyle>
          <a:p>
            <a:r>
              <a:rPr lang="en-US" sz="2400" dirty="0">
                <a:solidFill>
                  <a:schemeClr val="tx1">
                    <a:lumMod val="75000"/>
                    <a:lumOff val="25000"/>
                  </a:schemeClr>
                </a:solidFill>
              </a:rPr>
              <a:t>Section Title</a:t>
            </a:r>
          </a:p>
        </p:txBody>
      </p:sp>
      <p:sp>
        <p:nvSpPr>
          <p:cNvPr id="8" name="Rounded Rectangle 7"/>
          <p:cNvSpPr/>
          <p:nvPr/>
        </p:nvSpPr>
        <p:spPr>
          <a:xfrm>
            <a:off x="457200" y="5921375"/>
            <a:ext cx="2209800" cy="587375"/>
          </a:xfrm>
          <a:prstGeom prst="round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cap="all" dirty="0">
                <a:solidFill>
                  <a:schemeClr val="bg1"/>
                </a:solidFill>
              </a:rPr>
              <a:t>University of Alabama </a:t>
            </a:r>
            <a:r>
              <a:rPr lang="en-US" sz="800" cap="all" dirty="0" smtClean="0">
                <a:solidFill>
                  <a:schemeClr val="bg1"/>
                </a:solidFill>
              </a:rPr>
              <a:t>v2017.1</a:t>
            </a:r>
            <a:endParaRPr lang="en-US" sz="800" cap="all" dirty="0">
              <a:solidFill>
                <a:schemeClr val="bg1"/>
              </a:solidFill>
            </a:endParaRPr>
          </a:p>
        </p:txBody>
      </p:sp>
      <p:pic>
        <p:nvPicPr>
          <p:cNvPr id="10" name="Picture 2"/>
          <p:cNvPicPr>
            <a:picLocks noChangeAspect="1" noChangeArrowheads="1"/>
          </p:cNvPicPr>
          <p:nvPr/>
        </p:nvPicPr>
        <p:blipFill>
          <a:blip r:embed="rId3" cstate="print"/>
          <a:srcRect/>
          <a:stretch>
            <a:fillRect/>
          </a:stretch>
        </p:blipFill>
        <p:spPr bwMode="auto">
          <a:xfrm>
            <a:off x="8016240" y="5724144"/>
            <a:ext cx="1066800" cy="1066800"/>
          </a:xfrm>
          <a:prstGeom prst="rect">
            <a:avLst/>
          </a:prstGeom>
          <a:noFill/>
          <a:ln w="9525">
            <a:noFill/>
            <a:miter lim="800000"/>
            <a:headEnd/>
            <a:tailEnd/>
          </a:ln>
          <a:effectLst/>
        </p:spPr>
      </p:pic>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lvl1pPr>
              <a:defRPr sz="800"/>
            </a:lvl1pPr>
          </a:lstStyle>
          <a:p>
            <a:pPr>
              <a:defRPr/>
            </a:pPr>
            <a:r>
              <a:rPr lang="en-US" dirty="0"/>
              <a:t>INTERNAL USE ONLY</a:t>
            </a:r>
          </a:p>
        </p:txBody>
      </p:sp>
      <p:sp>
        <p:nvSpPr>
          <p:cNvPr id="4" name="Slide Number Placeholder 3"/>
          <p:cNvSpPr>
            <a:spLocks noGrp="1"/>
          </p:cNvSpPr>
          <p:nvPr>
            <p:ph type="sldNum" sz="quarter" idx="12"/>
          </p:nvPr>
        </p:nvSpPr>
        <p:spPr>
          <a:xfrm>
            <a:off x="6553200" y="6356350"/>
            <a:ext cx="1524000" cy="365125"/>
          </a:xfrm>
        </p:spPr>
        <p:txBody>
          <a:bodyPr/>
          <a:lstStyle/>
          <a:p>
            <a:pPr>
              <a:defRPr/>
            </a:pPr>
            <a:fld id="{7CBA7D6D-C11C-48F9-B6C0-37746F92D9AF}" type="slidenum">
              <a:rPr lang="en-US" smtClean="0"/>
              <a:pPr>
                <a:defRPr/>
              </a:pPr>
              <a:t>‹#›</a:t>
            </a:fld>
            <a:endParaRPr lang="en-US"/>
          </a:p>
        </p:txBody>
      </p:sp>
      <p:pic>
        <p:nvPicPr>
          <p:cNvPr id="8" name="Picture 2"/>
          <p:cNvPicPr>
            <a:picLocks noChangeAspect="1" noChangeArrowheads="1"/>
          </p:cNvPicPr>
          <p:nvPr/>
        </p:nvPicPr>
        <p:blipFill>
          <a:blip r:embed="rId2" cstate="print">
            <a:alphaModFix amt="20000"/>
          </a:blip>
          <a:stretch>
            <a:fillRect/>
          </a:stretch>
        </p:blipFill>
        <p:spPr bwMode="auto">
          <a:xfrm>
            <a:off x="1" y="0"/>
            <a:ext cx="9143998" cy="4262451"/>
          </a:xfrm>
          <a:prstGeom prst="rect">
            <a:avLst/>
          </a:prstGeom>
          <a:noFill/>
          <a:ln w="9525">
            <a:noFill/>
            <a:miter lim="800000"/>
            <a:headEnd/>
            <a:tailEnd/>
          </a:ln>
          <a:effectLst/>
        </p:spPr>
      </p:pic>
      <p:sp>
        <p:nvSpPr>
          <p:cNvPr id="9" name="Subtitle 3"/>
          <p:cNvSpPr>
            <a:spLocks noGrp="1"/>
          </p:cNvSpPr>
          <p:nvPr>
            <p:ph type="subTitle" idx="1" hasCustomPrompt="1"/>
          </p:nvPr>
        </p:nvSpPr>
        <p:spPr>
          <a:xfrm>
            <a:off x="1371600" y="5334000"/>
            <a:ext cx="6400800" cy="1022350"/>
          </a:xfrm>
        </p:spPr>
        <p:txBody>
          <a:bodyPr>
            <a:normAutofit/>
          </a:bodyPr>
          <a:lstStyle>
            <a:lvl1pPr algn="ctr">
              <a:buNone/>
              <a:defRPr/>
            </a:lvl1pPr>
          </a:lstStyle>
          <a:p>
            <a:r>
              <a:rPr lang="en-US" sz="2400" dirty="0">
                <a:solidFill>
                  <a:schemeClr val="tx1">
                    <a:lumMod val="65000"/>
                    <a:lumOff val="35000"/>
                  </a:schemeClr>
                </a:solidFill>
              </a:rPr>
              <a:t>Section Title</a:t>
            </a:r>
          </a:p>
        </p:txBody>
      </p:sp>
      <p:sp>
        <p:nvSpPr>
          <p:cNvPr id="10" name="Title 1"/>
          <p:cNvSpPr txBox="1">
            <a:spLocks/>
          </p:cNvSpPr>
          <p:nvPr/>
        </p:nvSpPr>
        <p:spPr>
          <a:xfrm>
            <a:off x="914400" y="3976688"/>
            <a:ext cx="8229600" cy="334962"/>
          </a:xfrm>
          <a:prstGeom prst="rect">
            <a:avLst/>
          </a:prstGeom>
        </p:spPr>
        <p:txBody>
          <a:bodyPr vert="horz" lIns="91440" tIns="45720" rIns="91440" bIns="45720" rtlCol="0" anchor="ctr">
            <a:noAutofit/>
          </a:bodyPr>
          <a:lstStyle/>
          <a:p>
            <a:pPr marL="0" marR="0" lvl="0" indent="0" algn="r" defTabSz="457200" rtl="0" eaLnBrk="1" fontAlgn="auto" latinLnBrk="0" hangingPunct="1">
              <a:lnSpc>
                <a:spcPct val="100000"/>
              </a:lnSpc>
              <a:spcBef>
                <a:spcPct val="0"/>
              </a:spcBef>
              <a:spcAft>
                <a:spcPts val="0"/>
              </a:spcAft>
              <a:buClrTx/>
              <a:buSzTx/>
              <a:buFontTx/>
              <a:buNone/>
              <a:tabLst/>
              <a:defRPr/>
            </a:pPr>
            <a:endParaRPr lang="en-US" sz="1600" b="1" kern="1200" noProof="0" dirty="0">
              <a:solidFill>
                <a:srgbClr val="800000"/>
              </a:solidFill>
              <a:latin typeface="+mj-lt"/>
              <a:ea typeface="+mj-ea"/>
              <a:cs typeface="+mj-cs"/>
            </a:endParaRPr>
          </a:p>
        </p:txBody>
      </p:sp>
      <p:pic>
        <p:nvPicPr>
          <p:cNvPr id="11" name="Picture 2"/>
          <p:cNvPicPr>
            <a:picLocks noChangeAspect="1" noChangeArrowheads="1"/>
          </p:cNvPicPr>
          <p:nvPr/>
        </p:nvPicPr>
        <p:blipFill>
          <a:blip r:embed="rId3" cstate="print"/>
          <a:srcRect/>
          <a:stretch>
            <a:fillRect/>
          </a:stretch>
        </p:blipFill>
        <p:spPr bwMode="auto">
          <a:xfrm>
            <a:off x="8016240" y="5724144"/>
            <a:ext cx="1066800" cy="1066800"/>
          </a:xfrm>
          <a:prstGeom prst="rect">
            <a:avLst/>
          </a:prstGeom>
          <a:noFill/>
          <a:ln w="9525">
            <a:noFill/>
            <a:miter lim="800000"/>
            <a:headEnd/>
            <a:tailEnd/>
          </a:ln>
          <a:effectLst/>
        </p:spPr>
      </p:pic>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sz="800"/>
            </a:lvl1pPr>
          </a:lstStyle>
          <a:p>
            <a:pPr>
              <a:defRPr/>
            </a:pPr>
            <a:r>
              <a:rPr lang="en-US" dirty="0"/>
              <a:t>INTERNAL USE ONLY</a:t>
            </a:r>
          </a:p>
        </p:txBody>
      </p:sp>
      <p:sp>
        <p:nvSpPr>
          <p:cNvPr id="6" name="Slide Number Placeholder 5"/>
          <p:cNvSpPr>
            <a:spLocks noGrp="1"/>
          </p:cNvSpPr>
          <p:nvPr>
            <p:ph type="sldNum" sz="quarter" idx="12"/>
          </p:nvPr>
        </p:nvSpPr>
        <p:spPr/>
        <p:txBody>
          <a:bodyPr/>
          <a:lstStyle/>
          <a:p>
            <a:pPr>
              <a:defRPr/>
            </a:pPr>
            <a:fld id="{7CBA7D6D-C11C-48F9-B6C0-37746F92D9AF}" type="slidenum">
              <a:rPr lang="en-US" smtClean="0"/>
              <a:pPr>
                <a:defRPr/>
              </a:pPr>
              <a:t>‹#›</a:t>
            </a:fld>
            <a:endParaRPr lang="en-US"/>
          </a:p>
        </p:txBody>
      </p:sp>
      <p:pic>
        <p:nvPicPr>
          <p:cNvPr id="10" name="Picture 9" descr="buildtop.jpg"/>
          <p:cNvPicPr>
            <a:picLocks noChangeAspect="1"/>
          </p:cNvPicPr>
          <p:nvPr userDrawn="1"/>
        </p:nvPicPr>
        <p:blipFill>
          <a:blip r:embed="rId2" cstate="print">
            <a:alphaModFix amt="20000"/>
          </a:blip>
          <a:stretch>
            <a:fillRect/>
          </a:stretch>
        </p:blipFill>
        <p:spPr>
          <a:xfrm>
            <a:off x="0" y="-381000"/>
            <a:ext cx="9173250" cy="1366112"/>
          </a:xfrm>
          <a:prstGeom prst="rect">
            <a:avLst/>
          </a:prstGeom>
        </p:spPr>
      </p:pic>
      <p:sp>
        <p:nvSpPr>
          <p:cNvPr id="11" name="Title 1"/>
          <p:cNvSpPr txBox="1">
            <a:spLocks/>
          </p:cNvSpPr>
          <p:nvPr/>
        </p:nvSpPr>
        <p:spPr>
          <a:xfrm>
            <a:off x="914400" y="692150"/>
            <a:ext cx="8229600" cy="334962"/>
          </a:xfrm>
          <a:prstGeom prst="rect">
            <a:avLst/>
          </a:prstGeom>
        </p:spPr>
        <p:txBody>
          <a:bodyPr vert="horz" lIns="91440" tIns="45720" rIns="91440" bIns="45720" rtlCol="0" anchor="ctr">
            <a:noAutofit/>
          </a:bodyPr>
          <a:lstStyle/>
          <a:p>
            <a:pPr algn="r"/>
            <a:endParaRPr lang="en-US" sz="1600" b="1" kern="1200" dirty="0">
              <a:solidFill>
                <a:srgbClr val="800000"/>
              </a:solidFill>
              <a:latin typeface="+mj-lt"/>
              <a:ea typeface="+mj-ea"/>
              <a:cs typeface="+mj-cs"/>
            </a:endParaRPr>
          </a:p>
        </p:txBody>
      </p:sp>
      <p:sp>
        <p:nvSpPr>
          <p:cNvPr id="9" name="Content Placeholder 2"/>
          <p:cNvSpPr>
            <a:spLocks noGrp="1"/>
          </p:cNvSpPr>
          <p:nvPr>
            <p:ph idx="13" hasCustomPrompt="1"/>
          </p:nvPr>
        </p:nvSpPr>
        <p:spPr>
          <a:xfrm>
            <a:off x="457200" y="1066801"/>
            <a:ext cx="8229600" cy="457200"/>
          </a:xfrm>
        </p:spPr>
        <p:txBody>
          <a:bodyPr vert="horz" wrap="square" numCol="2">
            <a:noAutofit/>
          </a:bodyPr>
          <a:lstStyle>
            <a:lvl1pPr>
              <a:defRPr baseline="0"/>
            </a:lvl1pPr>
          </a:lstStyle>
          <a:p>
            <a:pPr>
              <a:buNone/>
            </a:pPr>
            <a:r>
              <a:rPr lang="en-US" sz="2400" dirty="0">
                <a:solidFill>
                  <a:schemeClr val="tx1">
                    <a:lumMod val="65000"/>
                    <a:lumOff val="35000"/>
                  </a:schemeClr>
                </a:solidFill>
              </a:rPr>
              <a:t>Slide Title</a:t>
            </a:r>
            <a:endParaRPr lang="en-US" sz="2000" dirty="0">
              <a:solidFill>
                <a:schemeClr val="tx1">
                  <a:lumMod val="65000"/>
                  <a:lumOff val="35000"/>
                </a:schemeClr>
              </a:solidFill>
            </a:endParaRPr>
          </a:p>
          <a:p>
            <a:endParaRPr lang="en-US" sz="2000" dirty="0">
              <a:solidFill>
                <a:schemeClr val="tx1">
                  <a:lumMod val="65000"/>
                  <a:lumOff val="35000"/>
                </a:schemeClr>
              </a:solidFill>
            </a:endParaRPr>
          </a:p>
        </p:txBody>
      </p:sp>
      <p:sp>
        <p:nvSpPr>
          <p:cNvPr id="12"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2"/>
          <p:cNvPicPr>
            <a:picLocks noChangeAspect="1" noChangeArrowheads="1"/>
          </p:cNvPicPr>
          <p:nvPr/>
        </p:nvPicPr>
        <p:blipFill>
          <a:blip r:embed="rId3" cstate="print"/>
          <a:srcRect/>
          <a:stretch>
            <a:fillRect/>
          </a:stretch>
        </p:blipFill>
        <p:spPr bwMode="auto">
          <a:xfrm>
            <a:off x="8016240" y="5724144"/>
            <a:ext cx="1066800" cy="1066800"/>
          </a:xfrm>
          <a:prstGeom prst="rect">
            <a:avLst/>
          </a:prstGeom>
          <a:noFill/>
          <a:ln w="9525">
            <a:noFill/>
            <a:miter lim="800000"/>
            <a:headEnd/>
            <a:tailEnd/>
          </a:ln>
          <a:effectLst/>
        </p:spPr>
      </p:pic>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sz="800"/>
            </a:lvl1pPr>
          </a:lstStyle>
          <a:p>
            <a:pPr>
              <a:defRPr/>
            </a:pPr>
            <a:r>
              <a:rPr lang="en-US" dirty="0"/>
              <a:t>INTERNAL USE ONLY</a:t>
            </a:r>
          </a:p>
        </p:txBody>
      </p:sp>
      <p:sp>
        <p:nvSpPr>
          <p:cNvPr id="6" name="Slide Number Placeholder 5"/>
          <p:cNvSpPr>
            <a:spLocks noGrp="1"/>
          </p:cNvSpPr>
          <p:nvPr>
            <p:ph type="sldNum" sz="quarter" idx="12"/>
          </p:nvPr>
        </p:nvSpPr>
        <p:spPr/>
        <p:txBody>
          <a:bodyPr/>
          <a:lstStyle/>
          <a:p>
            <a:pPr>
              <a:defRPr/>
            </a:pPr>
            <a:fld id="{7CBA7D6D-C11C-48F9-B6C0-37746F92D9AF}" type="slidenum">
              <a:rPr lang="en-US" smtClean="0"/>
              <a:pPr>
                <a:defRPr/>
              </a:pPr>
              <a:t>‹#›</a:t>
            </a:fld>
            <a:endParaRPr lang="en-US"/>
          </a:p>
        </p:txBody>
      </p:sp>
      <p:pic>
        <p:nvPicPr>
          <p:cNvPr id="8" name="Picture 7" descr="buildtop.jpg"/>
          <p:cNvPicPr>
            <a:picLocks noChangeAspect="1"/>
          </p:cNvPicPr>
          <p:nvPr/>
        </p:nvPicPr>
        <p:blipFill>
          <a:blip r:embed="rId2" cstate="print">
            <a:alphaModFix amt="20000"/>
          </a:blip>
          <a:stretch>
            <a:fillRect/>
          </a:stretch>
        </p:blipFill>
        <p:spPr>
          <a:xfrm>
            <a:off x="0" y="-381000"/>
            <a:ext cx="9173261" cy="1366114"/>
          </a:xfrm>
          <a:prstGeom prst="rect">
            <a:avLst/>
          </a:prstGeom>
        </p:spPr>
      </p:pic>
      <p:sp>
        <p:nvSpPr>
          <p:cNvPr id="12" name="Title 1"/>
          <p:cNvSpPr>
            <a:spLocks noGrp="1"/>
          </p:cNvSpPr>
          <p:nvPr>
            <p:ph type="title"/>
          </p:nvPr>
        </p:nvSpPr>
        <p:spPr>
          <a:xfrm>
            <a:off x="914400" y="700088"/>
            <a:ext cx="8229600" cy="334962"/>
          </a:xfrm>
        </p:spPr>
        <p:txBody>
          <a:bodyPr>
            <a:noAutofit/>
          </a:bodyPr>
          <a:lstStyle>
            <a:lvl1pPr algn="r">
              <a:defRPr sz="2800"/>
            </a:lvl1pPr>
          </a:lstStyle>
          <a:p>
            <a:endParaRPr lang="en-US" sz="1600" b="1" dirty="0"/>
          </a:p>
        </p:txBody>
      </p:sp>
      <p:sp>
        <p:nvSpPr>
          <p:cNvPr id="13" name="Content Placeholder 2"/>
          <p:cNvSpPr>
            <a:spLocks noGrp="1"/>
          </p:cNvSpPr>
          <p:nvPr>
            <p:ph idx="13" hasCustomPrompt="1"/>
          </p:nvPr>
        </p:nvSpPr>
        <p:spPr>
          <a:xfrm>
            <a:off x="457200" y="1066800"/>
            <a:ext cx="8229600" cy="457200"/>
          </a:xfrm>
        </p:spPr>
        <p:txBody>
          <a:bodyPr vert="horz" wrap="square" numCol="2">
            <a:noAutofit/>
          </a:bodyPr>
          <a:lstStyle>
            <a:lvl1pPr>
              <a:defRPr baseline="0"/>
            </a:lvl1pPr>
          </a:lstStyle>
          <a:p>
            <a:pPr>
              <a:buNone/>
            </a:pPr>
            <a:r>
              <a:rPr lang="en-US" sz="2400" dirty="0">
                <a:solidFill>
                  <a:schemeClr val="tx1">
                    <a:lumMod val="65000"/>
                    <a:lumOff val="35000"/>
                  </a:schemeClr>
                </a:solidFill>
              </a:rPr>
              <a:t>Slide Title</a:t>
            </a:r>
            <a:endParaRPr lang="en-US" sz="2000" dirty="0">
              <a:solidFill>
                <a:schemeClr val="tx1">
                  <a:lumMod val="65000"/>
                  <a:lumOff val="35000"/>
                </a:schemeClr>
              </a:solidFill>
            </a:endParaRPr>
          </a:p>
          <a:p>
            <a:endParaRPr lang="en-US" sz="2000" dirty="0">
              <a:solidFill>
                <a:schemeClr val="tx1">
                  <a:lumMod val="65000"/>
                  <a:lumOff val="35000"/>
                </a:schemeClr>
              </a:solidFill>
            </a:endParaRPr>
          </a:p>
        </p:txBody>
      </p:sp>
      <p:sp>
        <p:nvSpPr>
          <p:cNvPr id="9"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2"/>
          <p:cNvPicPr>
            <a:picLocks noChangeAspect="1" noChangeArrowheads="1"/>
          </p:cNvPicPr>
          <p:nvPr/>
        </p:nvPicPr>
        <p:blipFill>
          <a:blip r:embed="rId3" cstate="print"/>
          <a:srcRect/>
          <a:stretch>
            <a:fillRect/>
          </a:stretch>
        </p:blipFill>
        <p:spPr bwMode="auto">
          <a:xfrm>
            <a:off x="8016240" y="5724144"/>
            <a:ext cx="1066800" cy="1066800"/>
          </a:xfrm>
          <a:prstGeom prst="rect">
            <a:avLst/>
          </a:prstGeom>
          <a:noFill/>
          <a:ln w="9525">
            <a:noFill/>
            <a:miter lim="800000"/>
            <a:headEnd/>
            <a:tailEnd/>
          </a:ln>
          <a:effectLst/>
        </p:spPr>
      </p:pic>
      <p:sp>
        <p:nvSpPr>
          <p:cNvPr id="15" name="Title 1"/>
          <p:cNvSpPr txBox="1">
            <a:spLocks/>
          </p:cNvSpPr>
          <p:nvPr userDrawn="1"/>
        </p:nvSpPr>
        <p:spPr>
          <a:xfrm>
            <a:off x="914400" y="692150"/>
            <a:ext cx="8229600" cy="334962"/>
          </a:xfrm>
          <a:prstGeom prst="rect">
            <a:avLst/>
          </a:prstGeom>
        </p:spPr>
        <p:txBody>
          <a:bodyPr vert="horz" lIns="91440" tIns="45720" rIns="91440" bIns="45720" rtlCol="0" anchor="ctr">
            <a:noAutofit/>
          </a:bodyPr>
          <a:lstStyle/>
          <a:p>
            <a:pPr algn="r"/>
            <a:endParaRPr lang="en-US" sz="1600" b="1" kern="1200" dirty="0">
              <a:solidFill>
                <a:srgbClr val="800000"/>
              </a:solidFill>
              <a:latin typeface="+mj-lt"/>
              <a:ea typeface="+mj-ea"/>
              <a:cs typeface="+mj-cs"/>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INTERNAL USE ONLY</a:t>
            </a:r>
          </a:p>
        </p:txBody>
      </p:sp>
      <p:sp>
        <p:nvSpPr>
          <p:cNvPr id="6" name="Slide Number Placeholder 5"/>
          <p:cNvSpPr>
            <a:spLocks noGrp="1"/>
          </p:cNvSpPr>
          <p:nvPr>
            <p:ph type="sldNum" sz="quarter" idx="12"/>
          </p:nvPr>
        </p:nvSpPr>
        <p:spPr/>
        <p:txBody>
          <a:bodyPr/>
          <a:lstStyle/>
          <a:p>
            <a:pPr>
              <a:defRPr/>
            </a:pPr>
            <a:fld id="{7CBA7D6D-C11C-48F9-B6C0-37746F92D9AF}" type="slidenum">
              <a:rPr lang="en-US" smtClean="0"/>
              <a:pPr>
                <a:defRPr/>
              </a:pPr>
              <a:t>‹#›</a:t>
            </a:fld>
            <a:endParaRPr lang="en-US"/>
          </a:p>
        </p:txBody>
      </p:sp>
      <p:pic>
        <p:nvPicPr>
          <p:cNvPr id="8" name="Picture 7" descr="buildtop.jpg"/>
          <p:cNvPicPr>
            <a:picLocks noChangeAspect="1"/>
          </p:cNvPicPr>
          <p:nvPr/>
        </p:nvPicPr>
        <p:blipFill>
          <a:blip r:embed="rId2" cstate="print">
            <a:alphaModFix amt="20000"/>
          </a:blip>
          <a:stretch>
            <a:fillRect/>
          </a:stretch>
        </p:blipFill>
        <p:spPr>
          <a:xfrm>
            <a:off x="0" y="-381000"/>
            <a:ext cx="9173261" cy="1366113"/>
          </a:xfrm>
          <a:prstGeom prst="rect">
            <a:avLst/>
          </a:prstGeom>
        </p:spPr>
      </p:pic>
      <p:sp>
        <p:nvSpPr>
          <p:cNvPr id="12" name="Title 1"/>
          <p:cNvSpPr>
            <a:spLocks noGrp="1"/>
          </p:cNvSpPr>
          <p:nvPr>
            <p:ph type="title"/>
          </p:nvPr>
        </p:nvSpPr>
        <p:spPr>
          <a:xfrm>
            <a:off x="914400" y="700088"/>
            <a:ext cx="8229600" cy="334962"/>
          </a:xfrm>
        </p:spPr>
        <p:txBody>
          <a:bodyPr>
            <a:noAutofit/>
          </a:bodyPr>
          <a:lstStyle>
            <a:lvl1pPr>
              <a:defRPr sz="2800"/>
            </a:lvl1pPr>
          </a:lstStyle>
          <a:p>
            <a:pPr algn="r"/>
            <a:endParaRPr lang="en-US" sz="2800" b="1" dirty="0"/>
          </a:p>
        </p:txBody>
      </p:sp>
      <p:sp>
        <p:nvSpPr>
          <p:cNvPr id="13" name="Content Placeholder 2"/>
          <p:cNvSpPr>
            <a:spLocks noGrp="1"/>
          </p:cNvSpPr>
          <p:nvPr>
            <p:ph idx="13" hasCustomPrompt="1"/>
          </p:nvPr>
        </p:nvSpPr>
        <p:spPr>
          <a:xfrm>
            <a:off x="457200" y="1066800"/>
            <a:ext cx="8229600" cy="457200"/>
          </a:xfrm>
        </p:spPr>
        <p:txBody>
          <a:bodyPr vert="horz" wrap="square" numCol="2">
            <a:noAutofit/>
          </a:bodyPr>
          <a:lstStyle>
            <a:lvl1pPr>
              <a:defRPr baseline="0"/>
            </a:lvl1pPr>
          </a:lstStyle>
          <a:p>
            <a:pPr>
              <a:buNone/>
            </a:pPr>
            <a:r>
              <a:rPr lang="en-US" sz="2400" dirty="0">
                <a:solidFill>
                  <a:schemeClr val="tx1">
                    <a:lumMod val="65000"/>
                    <a:lumOff val="35000"/>
                  </a:schemeClr>
                </a:solidFill>
              </a:rPr>
              <a:t>Slide Title</a:t>
            </a:r>
            <a:endParaRPr lang="en-US" sz="2000" dirty="0">
              <a:solidFill>
                <a:schemeClr val="tx1">
                  <a:lumMod val="65000"/>
                  <a:lumOff val="35000"/>
                </a:schemeClr>
              </a:solidFill>
            </a:endParaRPr>
          </a:p>
          <a:p>
            <a:endParaRPr lang="en-US" sz="2000" dirty="0">
              <a:solidFill>
                <a:schemeClr val="tx1">
                  <a:lumMod val="65000"/>
                  <a:lumOff val="35000"/>
                </a:schemeClr>
              </a:solidFill>
            </a:endParaRPr>
          </a:p>
        </p:txBody>
      </p:sp>
      <p:sp>
        <p:nvSpPr>
          <p:cNvPr id="9"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2"/>
          <p:cNvPicPr>
            <a:picLocks noChangeAspect="1" noChangeArrowheads="1"/>
          </p:cNvPicPr>
          <p:nvPr/>
        </p:nvPicPr>
        <p:blipFill>
          <a:blip r:embed="rId3" cstate="print"/>
          <a:srcRect/>
          <a:stretch>
            <a:fillRect/>
          </a:stretch>
        </p:blipFill>
        <p:spPr bwMode="auto">
          <a:xfrm>
            <a:off x="8016240" y="5724144"/>
            <a:ext cx="1066800" cy="1066800"/>
          </a:xfrm>
          <a:prstGeom prst="rect">
            <a:avLst/>
          </a:prstGeom>
          <a:noFill/>
          <a:ln w="9525">
            <a:noFill/>
            <a:miter lim="800000"/>
            <a:headEnd/>
            <a:tailEnd/>
          </a:ln>
          <a:effectLst/>
        </p:spPr>
      </p:pic>
      <p:sp>
        <p:nvSpPr>
          <p:cNvPr id="16" name="Title 1"/>
          <p:cNvSpPr txBox="1">
            <a:spLocks/>
          </p:cNvSpPr>
          <p:nvPr userDrawn="1"/>
        </p:nvSpPr>
        <p:spPr>
          <a:xfrm>
            <a:off x="914400" y="692150"/>
            <a:ext cx="8229600" cy="334962"/>
          </a:xfrm>
          <a:prstGeom prst="rect">
            <a:avLst/>
          </a:prstGeom>
        </p:spPr>
        <p:txBody>
          <a:bodyPr vert="horz" lIns="91440" tIns="45720" rIns="91440" bIns="45720" rtlCol="0" anchor="ctr">
            <a:noAutofit/>
          </a:bodyPr>
          <a:lstStyle/>
          <a:p>
            <a:pPr algn="r"/>
            <a:endParaRPr lang="en-US" sz="1600" b="1" kern="1200" dirty="0">
              <a:solidFill>
                <a:srgbClr val="800000"/>
              </a:solidFill>
              <a:latin typeface="+mj-lt"/>
              <a:ea typeface="+mj-ea"/>
              <a:cs typeface="+mj-cs"/>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INTERNAL USE ONLY</a:t>
            </a:r>
          </a:p>
        </p:txBody>
      </p:sp>
      <p:sp>
        <p:nvSpPr>
          <p:cNvPr id="5" name="Slide Number Placeholder 4"/>
          <p:cNvSpPr>
            <a:spLocks noGrp="1"/>
          </p:cNvSpPr>
          <p:nvPr>
            <p:ph type="sldNum" sz="quarter" idx="12"/>
          </p:nvPr>
        </p:nvSpPr>
        <p:spPr/>
        <p:txBody>
          <a:bodyPr/>
          <a:lstStyle/>
          <a:p>
            <a:pPr>
              <a:defRPr/>
            </a:pPr>
            <a:fld id="{7CBA7D6D-C11C-48F9-B6C0-37746F92D9AF}" type="slidenum">
              <a:rPr lang="en-US" smtClean="0"/>
              <a:pPr>
                <a:defRPr/>
              </a:pPr>
              <a:t>‹#›</a:t>
            </a:fld>
            <a:endParaRPr lang="en-US"/>
          </a:p>
        </p:txBody>
      </p:sp>
      <p:pic>
        <p:nvPicPr>
          <p:cNvPr id="6" name="Picture 5" descr="buildtop.jpg"/>
          <p:cNvPicPr>
            <a:picLocks noChangeAspect="1"/>
          </p:cNvPicPr>
          <p:nvPr/>
        </p:nvPicPr>
        <p:blipFill>
          <a:blip r:embed="rId2" cstate="print">
            <a:alphaModFix amt="20000"/>
          </a:blip>
          <a:stretch>
            <a:fillRect/>
          </a:stretch>
        </p:blipFill>
        <p:spPr>
          <a:xfrm>
            <a:off x="0" y="-381000"/>
            <a:ext cx="9173256" cy="1366113"/>
          </a:xfrm>
          <a:prstGeom prst="rect">
            <a:avLst/>
          </a:prstGeom>
        </p:spPr>
      </p:pic>
      <p:sp>
        <p:nvSpPr>
          <p:cNvPr id="7" name="Title 1"/>
          <p:cNvSpPr>
            <a:spLocks noGrp="1"/>
          </p:cNvSpPr>
          <p:nvPr>
            <p:ph type="title" hasCustomPrompt="1"/>
          </p:nvPr>
        </p:nvSpPr>
        <p:spPr>
          <a:xfrm>
            <a:off x="457200" y="700088"/>
            <a:ext cx="8229600" cy="334962"/>
          </a:xfrm>
        </p:spPr>
        <p:txBody>
          <a:bodyPr>
            <a:noAutofit/>
          </a:bodyPr>
          <a:lstStyle>
            <a:lvl1pPr>
              <a:defRPr/>
            </a:lvl1pPr>
          </a:lstStyle>
          <a:p>
            <a:pPr algn="r"/>
            <a:r>
              <a:rPr lang="en-US" sz="2800" b="1" dirty="0">
                <a:solidFill>
                  <a:srgbClr val="800000"/>
                </a:solidFill>
                <a:effectLst>
                  <a:reflection blurRad="6350" stA="55000" endA="300" endPos="45500" dir="5400000" sy="-100000" algn="bl" rotWithShape="0"/>
                </a:effectLst>
              </a:rPr>
              <a:t>Title</a:t>
            </a:r>
            <a:endParaRPr lang="en-US" sz="2800" b="1" dirty="0"/>
          </a:p>
        </p:txBody>
      </p:sp>
      <p:sp>
        <p:nvSpPr>
          <p:cNvPr id="8" name="Content Placeholder 2"/>
          <p:cNvSpPr>
            <a:spLocks noGrp="1"/>
          </p:cNvSpPr>
          <p:nvPr>
            <p:ph idx="13" hasCustomPrompt="1"/>
          </p:nvPr>
        </p:nvSpPr>
        <p:spPr>
          <a:xfrm>
            <a:off x="457200" y="1066800"/>
            <a:ext cx="8229600" cy="457200"/>
          </a:xfrm>
        </p:spPr>
        <p:txBody>
          <a:bodyPr vert="horz" wrap="square" numCol="2">
            <a:noAutofit/>
          </a:bodyPr>
          <a:lstStyle>
            <a:lvl1pPr>
              <a:defRPr baseline="0"/>
            </a:lvl1pPr>
          </a:lstStyle>
          <a:p>
            <a:pPr>
              <a:buNone/>
            </a:pPr>
            <a:r>
              <a:rPr lang="en-US" sz="2400" dirty="0">
                <a:solidFill>
                  <a:schemeClr val="tx1">
                    <a:lumMod val="65000"/>
                    <a:lumOff val="35000"/>
                  </a:schemeClr>
                </a:solidFill>
              </a:rPr>
              <a:t>Slide Title</a:t>
            </a:r>
            <a:endParaRPr lang="en-US" sz="2000" dirty="0">
              <a:solidFill>
                <a:schemeClr val="tx1">
                  <a:lumMod val="65000"/>
                  <a:lumOff val="35000"/>
                </a:schemeClr>
              </a:solidFill>
            </a:endParaRPr>
          </a:p>
          <a:p>
            <a:endParaRPr lang="en-US" sz="2000" dirty="0">
              <a:solidFill>
                <a:schemeClr val="tx1">
                  <a:lumMod val="65000"/>
                  <a:lumOff val="35000"/>
                </a:schemeClr>
              </a:solidFill>
            </a:endParaRPr>
          </a:p>
        </p:txBody>
      </p:sp>
      <p:sp>
        <p:nvSpPr>
          <p:cNvPr id="9" name="Title 1"/>
          <p:cNvSpPr txBox="1">
            <a:spLocks/>
          </p:cNvSpPr>
          <p:nvPr/>
        </p:nvSpPr>
        <p:spPr>
          <a:xfrm>
            <a:off x="457200" y="1614487"/>
            <a:ext cx="3008313" cy="1162050"/>
          </a:xfrm>
          <a:prstGeom prst="rect">
            <a:avLst/>
          </a:prstGeom>
        </p:spPr>
        <p:txBody>
          <a:bodyPr vert="horz" lIns="91440" tIns="45720" rIns="91440" bIns="45720" rtlCol="0" anchor="b">
            <a:normAutofit/>
          </a:bodyPr>
          <a:lstStyle>
            <a:lvl1pPr algn="l">
              <a:defRPr sz="2000" b="1"/>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800000"/>
                </a:solidFill>
                <a:effectLst/>
                <a:uLnTx/>
                <a:uFillTx/>
                <a:latin typeface="+mj-lt"/>
                <a:ea typeface="+mj-ea"/>
                <a:cs typeface="+mj-cs"/>
              </a:rPr>
              <a:t>Click to edit Master title style</a:t>
            </a:r>
          </a:p>
        </p:txBody>
      </p:sp>
      <p:sp>
        <p:nvSpPr>
          <p:cNvPr id="11" name="Text Placeholder 3"/>
          <p:cNvSpPr>
            <a:spLocks noGrp="1"/>
          </p:cNvSpPr>
          <p:nvPr>
            <p:ph type="body" sz="half" idx="2"/>
          </p:nvPr>
        </p:nvSpPr>
        <p:spPr>
          <a:xfrm>
            <a:off x="457200" y="2776537"/>
            <a:ext cx="3008313" cy="3395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Content Placeholder 5"/>
          <p:cNvSpPr>
            <a:spLocks noGrp="1"/>
          </p:cNvSpPr>
          <p:nvPr>
            <p:ph sz="quarter" idx="4"/>
          </p:nvPr>
        </p:nvSpPr>
        <p:spPr>
          <a:xfrm>
            <a:off x="3465513" y="1614487"/>
            <a:ext cx="5221287" cy="45116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2"/>
          <p:cNvPicPr>
            <a:picLocks noChangeAspect="1" noChangeArrowheads="1"/>
          </p:cNvPicPr>
          <p:nvPr/>
        </p:nvPicPr>
        <p:blipFill>
          <a:blip r:embed="rId3" cstate="print"/>
          <a:srcRect/>
          <a:stretch>
            <a:fillRect/>
          </a:stretch>
        </p:blipFill>
        <p:spPr bwMode="auto">
          <a:xfrm>
            <a:off x="8016240" y="5724144"/>
            <a:ext cx="1066800" cy="1066800"/>
          </a:xfrm>
          <a:prstGeom prst="rect">
            <a:avLst/>
          </a:prstGeom>
          <a:noFill/>
          <a:ln w="9525">
            <a:noFill/>
            <a:miter lim="800000"/>
            <a:headEnd/>
            <a:tailEnd/>
          </a:ln>
          <a:effectLst/>
        </p:spPr>
      </p:pic>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INTERNAL USE ONLY</a:t>
            </a:r>
          </a:p>
        </p:txBody>
      </p:sp>
      <p:sp>
        <p:nvSpPr>
          <p:cNvPr id="5" name="Slide Number Placeholder 4"/>
          <p:cNvSpPr>
            <a:spLocks noGrp="1"/>
          </p:cNvSpPr>
          <p:nvPr>
            <p:ph type="sldNum" sz="quarter" idx="12"/>
          </p:nvPr>
        </p:nvSpPr>
        <p:spPr/>
        <p:txBody>
          <a:bodyPr/>
          <a:lstStyle/>
          <a:p>
            <a:pPr>
              <a:defRPr/>
            </a:pPr>
            <a:fld id="{7CBA7D6D-C11C-48F9-B6C0-37746F92D9AF}" type="slidenum">
              <a:rPr lang="en-US" smtClean="0"/>
              <a:pPr>
                <a:defRPr/>
              </a:pPr>
              <a:t>‹#›</a:t>
            </a:fld>
            <a:endParaRPr lang="en-US"/>
          </a:p>
        </p:txBody>
      </p:sp>
      <p:pic>
        <p:nvPicPr>
          <p:cNvPr id="6" name="Picture 5" descr="buildtop.jpg"/>
          <p:cNvPicPr>
            <a:picLocks noChangeAspect="1"/>
          </p:cNvPicPr>
          <p:nvPr/>
        </p:nvPicPr>
        <p:blipFill>
          <a:blip r:embed="rId2" cstate="print">
            <a:alphaModFix amt="20000"/>
          </a:blip>
          <a:stretch>
            <a:fillRect/>
          </a:stretch>
        </p:blipFill>
        <p:spPr>
          <a:xfrm>
            <a:off x="0" y="-381000"/>
            <a:ext cx="9173261" cy="1366113"/>
          </a:xfrm>
          <a:prstGeom prst="rect">
            <a:avLst/>
          </a:prstGeom>
        </p:spPr>
      </p:pic>
      <p:sp>
        <p:nvSpPr>
          <p:cNvPr id="7" name="Title 1"/>
          <p:cNvSpPr>
            <a:spLocks noGrp="1"/>
          </p:cNvSpPr>
          <p:nvPr>
            <p:ph type="title"/>
          </p:nvPr>
        </p:nvSpPr>
        <p:spPr>
          <a:xfrm>
            <a:off x="914400" y="692150"/>
            <a:ext cx="8229600" cy="334962"/>
          </a:xfrm>
        </p:spPr>
        <p:txBody>
          <a:bodyPr>
            <a:noAutofit/>
          </a:bodyPr>
          <a:lstStyle>
            <a:lvl1pPr>
              <a:defRPr sz="2800"/>
            </a:lvl1pPr>
          </a:lstStyle>
          <a:p>
            <a:pPr algn="r"/>
            <a:endParaRPr lang="en-US" sz="2800" b="1" dirty="0"/>
          </a:p>
        </p:txBody>
      </p:sp>
      <p:sp>
        <p:nvSpPr>
          <p:cNvPr id="8" name="Content Placeholder 2"/>
          <p:cNvSpPr>
            <a:spLocks noGrp="1"/>
          </p:cNvSpPr>
          <p:nvPr>
            <p:ph idx="13" hasCustomPrompt="1"/>
          </p:nvPr>
        </p:nvSpPr>
        <p:spPr>
          <a:xfrm>
            <a:off x="457200" y="1066800"/>
            <a:ext cx="8229600" cy="457200"/>
          </a:xfrm>
        </p:spPr>
        <p:txBody>
          <a:bodyPr vert="horz" wrap="square" numCol="2">
            <a:noAutofit/>
          </a:bodyPr>
          <a:lstStyle>
            <a:lvl1pPr>
              <a:defRPr baseline="0"/>
            </a:lvl1pPr>
          </a:lstStyle>
          <a:p>
            <a:pPr>
              <a:buNone/>
            </a:pPr>
            <a:r>
              <a:rPr lang="en-US" sz="2400" dirty="0">
                <a:solidFill>
                  <a:schemeClr val="tx1">
                    <a:lumMod val="65000"/>
                    <a:lumOff val="35000"/>
                  </a:schemeClr>
                </a:solidFill>
              </a:rPr>
              <a:t>Slide Title</a:t>
            </a:r>
            <a:endParaRPr lang="en-US" sz="2000" dirty="0">
              <a:solidFill>
                <a:schemeClr val="tx1">
                  <a:lumMod val="65000"/>
                  <a:lumOff val="35000"/>
                </a:schemeClr>
              </a:solidFill>
            </a:endParaRPr>
          </a:p>
          <a:p>
            <a:endParaRPr lang="en-US" sz="2000" dirty="0">
              <a:solidFill>
                <a:schemeClr val="tx1">
                  <a:lumMod val="65000"/>
                  <a:lumOff val="35000"/>
                </a:schemeClr>
              </a:solidFill>
            </a:endParaRPr>
          </a:p>
        </p:txBody>
      </p:sp>
      <p:sp>
        <p:nvSpPr>
          <p:cNvPr id="10" name="Picture Placeholder 2"/>
          <p:cNvSpPr>
            <a:spLocks noGrp="1"/>
          </p:cNvSpPr>
          <p:nvPr>
            <p:ph type="pic" idx="1"/>
          </p:nvPr>
        </p:nvSpPr>
        <p:spPr>
          <a:xfrm>
            <a:off x="1792288" y="1524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p:cNvSpPr>
            <a:spLocks noGrp="1"/>
          </p:cNvSpPr>
          <p:nvPr>
            <p:ph type="body" sz="half" idx="2"/>
          </p:nvPr>
        </p:nvSpPr>
        <p:spPr>
          <a:xfrm>
            <a:off x="1792288" y="5715000"/>
            <a:ext cx="5486400" cy="641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2" name="Picture 2"/>
          <p:cNvPicPr>
            <a:picLocks noChangeAspect="1" noChangeArrowheads="1"/>
          </p:cNvPicPr>
          <p:nvPr/>
        </p:nvPicPr>
        <p:blipFill>
          <a:blip r:embed="rId3" cstate="print"/>
          <a:srcRect/>
          <a:stretch>
            <a:fillRect/>
          </a:stretch>
        </p:blipFill>
        <p:spPr bwMode="auto">
          <a:xfrm>
            <a:off x="8016240" y="5724144"/>
            <a:ext cx="1066800" cy="1066800"/>
          </a:xfrm>
          <a:prstGeom prst="rect">
            <a:avLst/>
          </a:prstGeom>
          <a:noFill/>
          <a:ln w="9525">
            <a:noFill/>
            <a:miter lim="800000"/>
            <a:headEnd/>
            <a:tailEnd/>
          </a:ln>
          <a:effectLst/>
        </p:spPr>
      </p:pic>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INTERNAL USE ONLY</a:t>
            </a:r>
            <a:endParaRPr lang="en-US" dirty="0"/>
          </a:p>
        </p:txBody>
      </p:sp>
      <p:sp>
        <p:nvSpPr>
          <p:cNvPr id="6" name="Slide Number Placeholder 5"/>
          <p:cNvSpPr>
            <a:spLocks noGrp="1"/>
          </p:cNvSpPr>
          <p:nvPr>
            <p:ph type="sldNum" sz="quarter" idx="12"/>
          </p:nvPr>
        </p:nvSpPr>
        <p:spPr/>
        <p:txBody>
          <a:bodyPr/>
          <a:lstStyle/>
          <a:p>
            <a:pPr>
              <a:defRPr/>
            </a:pPr>
            <a:fld id="{CFF30579-A95B-40EE-B3E3-483F8F0A3BA1}" type="slidenum">
              <a:rPr lang="en-US" smtClean="0"/>
              <a:pPr>
                <a:defRPr/>
              </a:pPr>
              <a:t>‹#›</a:t>
            </a:fld>
            <a:endParaRPr lang="en-US" dirty="0"/>
          </a:p>
        </p:txBody>
      </p:sp>
      <p:pic>
        <p:nvPicPr>
          <p:cNvPr id="7" name="Picture 2"/>
          <p:cNvPicPr>
            <a:picLocks noChangeAspect="1" noChangeArrowheads="1"/>
          </p:cNvPicPr>
          <p:nvPr/>
        </p:nvPicPr>
        <p:blipFill>
          <a:blip r:embed="rId2" cstate="print"/>
          <a:srcRect/>
          <a:stretch>
            <a:fillRect/>
          </a:stretch>
        </p:blipFill>
        <p:spPr bwMode="auto">
          <a:xfrm>
            <a:off x="8016240" y="5724144"/>
            <a:ext cx="1066800" cy="1066800"/>
          </a:xfrm>
          <a:prstGeom prst="rect">
            <a:avLst/>
          </a:prstGeom>
          <a:noFill/>
          <a:ln w="9525">
            <a:noFill/>
            <a:miter lim="800000"/>
            <a:headEnd/>
            <a:tailEnd/>
          </a:ln>
          <a:effectLst/>
        </p:spPr>
      </p:pic>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r>
              <a:rPr lang="en-US" dirty="0"/>
              <a:t>INTERNAL USE ONLY</a:t>
            </a:r>
          </a:p>
        </p:txBody>
      </p:sp>
      <p:sp>
        <p:nvSpPr>
          <p:cNvPr id="6" name="Slide Number Placeholder 5"/>
          <p:cNvSpPr>
            <a:spLocks noGrp="1"/>
          </p:cNvSpPr>
          <p:nvPr>
            <p:ph type="sldNum" sz="quarter" idx="4"/>
          </p:nvPr>
        </p:nvSpPr>
        <p:spPr>
          <a:xfrm>
            <a:off x="6553200" y="6356350"/>
            <a:ext cx="1447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CBA7D6D-C11C-48F9-B6C0-37746F92D9AF}" type="slidenum">
              <a:rPr lang="en-US" smtClean="0"/>
              <a:pPr>
                <a:defRPr/>
              </a:pPr>
              <a:t>‹#›</a:t>
            </a:fld>
            <a:endParaRPr lang="en-US"/>
          </a:p>
        </p:txBody>
      </p:sp>
      <p:pic>
        <p:nvPicPr>
          <p:cNvPr id="7" name="Picture 2"/>
          <p:cNvPicPr>
            <a:picLocks noChangeAspect="1" noChangeArrowheads="1"/>
          </p:cNvPicPr>
          <p:nvPr/>
        </p:nvPicPr>
        <p:blipFill>
          <a:blip r:embed="rId13" cstate="print"/>
          <a:srcRect/>
          <a:stretch>
            <a:fillRect/>
          </a:stretch>
        </p:blipFill>
        <p:spPr bwMode="auto">
          <a:xfrm>
            <a:off x="8016240" y="5724144"/>
            <a:ext cx="1066800" cy="10668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transition spd="med">
    <p:fade/>
  </p:transition>
  <p:hf hdr="0" dt="0"/>
  <p:txStyles>
    <p:titleStyle>
      <a:lvl1pPr algn="ctr" defTabSz="457200" rtl="0" eaLnBrk="1" latinLnBrk="0" hangingPunct="1">
        <a:spcBef>
          <a:spcPct val="0"/>
        </a:spcBef>
        <a:buNone/>
        <a:defRPr sz="4400" kern="1200">
          <a:solidFill>
            <a:srgbClr val="800000"/>
          </a:solidFill>
          <a:latin typeface="+mj-lt"/>
          <a:ea typeface="+mj-ea"/>
          <a:cs typeface="+mj-cs"/>
        </a:defRPr>
      </a:lvl1pPr>
    </p:titleStyle>
    <p:bodyStyle>
      <a:lvl1pPr marL="342900" indent="-342900" algn="l" defTabSz="457200" rtl="0" eaLnBrk="1" latinLnBrk="0" hangingPunct="1">
        <a:spcBef>
          <a:spcPct val="20000"/>
        </a:spcBef>
        <a:buClr>
          <a:srgbClr val="800000"/>
        </a:buClr>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Clr>
          <a:srgbClr val="800000"/>
        </a:buClr>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rgbClr val="800000"/>
        </a:buClr>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rgbClr val="800000"/>
        </a:buClr>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800000"/>
        </a:buClr>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jchaisson@cchs.ua.edu" TargetMode="External"/><Relationship Id="rId3" Type="http://schemas.openxmlformats.org/officeDocument/2006/relationships/hyperlink" Target="mailto:aewing@ua.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3200400"/>
            <a:ext cx="6172200" cy="1470025"/>
          </a:xfrm>
        </p:spPr>
        <p:txBody>
          <a:bodyPr>
            <a:normAutofit fontScale="90000"/>
          </a:bodyPr>
          <a:lstStyle/>
          <a:p>
            <a:pPr algn="ctr" eaLnBrk="1" hangingPunct="1"/>
            <a:r>
              <a:rPr lang="en-US" sz="3200" dirty="0">
                <a:solidFill>
                  <a:schemeClr val="tx1"/>
                </a:solidFill>
              </a:rPr>
              <a:t>HIPAA Privacy and Security </a:t>
            </a:r>
            <a:br>
              <a:rPr lang="en-US" sz="3200" dirty="0">
                <a:solidFill>
                  <a:schemeClr val="tx1"/>
                </a:solidFill>
              </a:rPr>
            </a:br>
            <a:r>
              <a:rPr lang="en-US" sz="3200" dirty="0">
                <a:solidFill>
                  <a:schemeClr val="tx1"/>
                </a:solidFill>
              </a:rPr>
              <a:t>Annual Renewal Training For Employees</a:t>
            </a:r>
            <a:r>
              <a:rPr lang="en-US" sz="4000" dirty="0">
                <a:solidFill>
                  <a:schemeClr val="tx1"/>
                </a:solidFill>
              </a:rPr>
              <a:t/>
            </a:r>
            <a:br>
              <a:rPr lang="en-US" sz="4000" dirty="0">
                <a:solidFill>
                  <a:schemeClr val="tx1"/>
                </a:solidFill>
              </a:rPr>
            </a:br>
            <a:r>
              <a:rPr lang="en-US" sz="2000" dirty="0">
                <a:solidFill>
                  <a:schemeClr val="tx1"/>
                </a:solidFill>
              </a:rPr>
              <a:t>Compliance is Everyone’s Job</a:t>
            </a:r>
            <a:endParaRPr lang="en-US" sz="2400" dirty="0">
              <a:solidFill>
                <a:schemeClr val="tx1"/>
              </a:solidFill>
            </a:endParaRPr>
          </a:p>
        </p:txBody>
      </p:sp>
      <p:sp>
        <p:nvSpPr>
          <p:cNvPr id="5" name="Slide Number Placeholder 4"/>
          <p:cNvSpPr>
            <a:spLocks noGrp="1"/>
          </p:cNvSpPr>
          <p:nvPr>
            <p:ph type="sldNum" sz="quarter" idx="12"/>
          </p:nvPr>
        </p:nvSpPr>
        <p:spPr/>
        <p:txBody>
          <a:bodyPr/>
          <a:lstStyle/>
          <a:p>
            <a:pPr>
              <a:defRPr/>
            </a:pPr>
            <a:fld id="{7CBA7D6D-C11C-48F9-B6C0-37746F92D9AF}" type="slidenum">
              <a:rPr lang="en-US" smtClean="0"/>
              <a:pPr>
                <a:defRPr/>
              </a:pPr>
              <a:t>1</a:t>
            </a:fld>
            <a:endParaRPr lang="en-US"/>
          </a:p>
        </p:txBody>
      </p:sp>
      <p:sp>
        <p:nvSpPr>
          <p:cNvPr id="6" name="Footer Placeholder 5"/>
          <p:cNvSpPr>
            <a:spLocks noGrp="1"/>
          </p:cNvSpPr>
          <p:nvPr>
            <p:ph type="ftr" sz="quarter" idx="11"/>
          </p:nvPr>
        </p:nvSpPr>
        <p:spPr/>
        <p:txBody>
          <a:bodyPr/>
          <a:lstStyle/>
          <a:p>
            <a:pPr>
              <a:defRPr/>
            </a:pPr>
            <a:r>
              <a:rPr lang="en-US" dirty="0"/>
              <a:t>INTERNAL USE ONLY</a:t>
            </a:r>
          </a:p>
        </p:txBody>
      </p:sp>
      <p:sp>
        <p:nvSpPr>
          <p:cNvPr id="7" name="Subtitle 6"/>
          <p:cNvSpPr>
            <a:spLocks noGrp="1"/>
          </p:cNvSpPr>
          <p:nvPr>
            <p:ph type="subTitle" idx="1"/>
          </p:nvPr>
        </p:nvSpPr>
        <p:spPr>
          <a:xfrm>
            <a:off x="609600" y="5257800"/>
            <a:ext cx="8001000" cy="685800"/>
          </a:xfrm>
        </p:spPr>
        <p:txBody>
          <a:bodyPr>
            <a:normAutofit fontScale="70000" lnSpcReduction="20000"/>
          </a:bodyPr>
          <a:lstStyle/>
          <a:p>
            <a:r>
              <a:rPr lang="en-US" dirty="0"/>
              <a:t>For UA Health Care Components, Business Associates &amp; Health Plans</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10</a:t>
            </a:fld>
            <a:endParaRPr lang="en-US"/>
          </a:p>
        </p:txBody>
      </p:sp>
      <p:sp>
        <p:nvSpPr>
          <p:cNvPr id="4" name="Content Placeholder 3"/>
          <p:cNvSpPr>
            <a:spLocks noGrp="1"/>
          </p:cNvSpPr>
          <p:nvPr>
            <p:ph idx="13"/>
          </p:nvPr>
        </p:nvSpPr>
        <p:spPr>
          <a:xfrm>
            <a:off x="381000" y="914400"/>
            <a:ext cx="8229600" cy="457200"/>
          </a:xfrm>
        </p:spPr>
        <p:txBody>
          <a:bodyPr numCol="1"/>
          <a:lstStyle/>
          <a:p>
            <a:pPr algn="ctr">
              <a:buNone/>
            </a:pPr>
            <a:r>
              <a:rPr lang="en-US" dirty="0">
                <a:solidFill>
                  <a:schemeClr val="tx1"/>
                </a:solidFill>
              </a:rPr>
              <a:t>Can Family/Friends Know?</a:t>
            </a:r>
          </a:p>
        </p:txBody>
      </p:sp>
      <p:sp>
        <p:nvSpPr>
          <p:cNvPr id="5" name="Content Placeholder 4"/>
          <p:cNvSpPr>
            <a:spLocks noGrp="1"/>
          </p:cNvSpPr>
          <p:nvPr>
            <p:ph idx="1"/>
          </p:nvPr>
        </p:nvSpPr>
        <p:spPr/>
        <p:txBody>
          <a:bodyPr>
            <a:normAutofit/>
          </a:bodyPr>
          <a:lstStyle/>
          <a:p>
            <a:pPr lvl="0"/>
            <a:r>
              <a:rPr lang="en-US" dirty="0"/>
              <a:t>Yes, but only PHI directly relevant to that person’s involvement with the patient’s healthcare or payment related to patient’s healthcare</a:t>
            </a:r>
          </a:p>
          <a:p>
            <a:pPr lvl="0"/>
            <a:r>
              <a:rPr lang="en-US" dirty="0"/>
              <a:t>And, only if the provider reasonably infers that the patient does not object</a:t>
            </a:r>
          </a:p>
          <a:p>
            <a:endParaRPr lang="en-US" dirty="0"/>
          </a:p>
        </p:txBody>
      </p:sp>
    </p:spTree>
    <p:extLst>
      <p:ext uri="{BB962C8B-B14F-4D97-AF65-F5344CB8AC3E}">
        <p14:creationId xmlns:p14="http://schemas.microsoft.com/office/powerpoint/2010/main" val="243400579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INTERNAL USE ONLY</a:t>
            </a:r>
          </a:p>
        </p:txBody>
      </p:sp>
      <p:sp>
        <p:nvSpPr>
          <p:cNvPr id="5" name="Slide Number Placeholder 4"/>
          <p:cNvSpPr>
            <a:spLocks noGrp="1"/>
          </p:cNvSpPr>
          <p:nvPr>
            <p:ph type="sldNum" sz="quarter" idx="12"/>
          </p:nvPr>
        </p:nvSpPr>
        <p:spPr/>
        <p:txBody>
          <a:bodyPr/>
          <a:lstStyle/>
          <a:p>
            <a:pPr>
              <a:defRPr/>
            </a:pPr>
            <a:fld id="{67D7EA33-115D-403C-B84D-BFAB0DA3E57C}" type="slidenum">
              <a:rPr lang="en-US" smtClean="0"/>
              <a:pPr>
                <a:defRPr/>
              </a:pPr>
              <a:t>11</a:t>
            </a:fld>
            <a:endParaRPr lang="en-US"/>
          </a:p>
        </p:txBody>
      </p:sp>
      <p:sp>
        <p:nvSpPr>
          <p:cNvPr id="6" name="Content Placeholder 5"/>
          <p:cNvSpPr>
            <a:spLocks noGrp="1"/>
          </p:cNvSpPr>
          <p:nvPr>
            <p:ph idx="13"/>
          </p:nvPr>
        </p:nvSpPr>
        <p:spPr>
          <a:xfrm>
            <a:off x="533400" y="914400"/>
            <a:ext cx="8229600" cy="457200"/>
          </a:xfrm>
        </p:spPr>
        <p:txBody>
          <a:bodyPr numCol="1"/>
          <a:lstStyle/>
          <a:p>
            <a:pPr algn="ctr">
              <a:buNone/>
            </a:pPr>
            <a:r>
              <a:rPr lang="en-US" dirty="0">
                <a:solidFill>
                  <a:schemeClr val="tx1"/>
                </a:solidFill>
              </a:rPr>
              <a:t>Minimum Necessary Standard</a:t>
            </a:r>
          </a:p>
        </p:txBody>
      </p:sp>
      <p:sp>
        <p:nvSpPr>
          <p:cNvPr id="27651" name="Content Placeholder 2"/>
          <p:cNvSpPr>
            <a:spLocks noGrp="1"/>
          </p:cNvSpPr>
          <p:nvPr>
            <p:ph idx="1"/>
          </p:nvPr>
        </p:nvSpPr>
        <p:spPr>
          <a:xfrm>
            <a:off x="457200" y="1600200"/>
            <a:ext cx="8229600" cy="4525963"/>
          </a:xfrm>
        </p:spPr>
        <p:txBody>
          <a:bodyPr>
            <a:normAutofit fontScale="85000" lnSpcReduction="10000"/>
          </a:bodyPr>
          <a:lstStyle/>
          <a:p>
            <a:r>
              <a:rPr lang="en-US" dirty="0"/>
              <a:t>When HIPAA permits use or disclosure of PHI, a covered entity must use or disclose only the </a:t>
            </a:r>
            <a:r>
              <a:rPr lang="en-US" b="1" dirty="0"/>
              <a:t>minimum necessary </a:t>
            </a:r>
            <a:r>
              <a:rPr lang="en-US" dirty="0"/>
              <a:t>PHI required to accomplish the purpose of the use or disclosure.</a:t>
            </a:r>
          </a:p>
          <a:p>
            <a:r>
              <a:rPr lang="en-US" dirty="0"/>
              <a:t>The only exceptions to the minimum necessary standard are those times when a covered entity is disclosing PHI for the following reasons:</a:t>
            </a:r>
          </a:p>
          <a:p>
            <a:pPr lvl="1"/>
            <a:r>
              <a:rPr lang="en-US" dirty="0"/>
              <a:t>Treatment</a:t>
            </a:r>
          </a:p>
          <a:p>
            <a:pPr lvl="1"/>
            <a:r>
              <a:rPr lang="en-US" dirty="0"/>
              <a:t>Purposes for which an authorization is signed</a:t>
            </a:r>
          </a:p>
          <a:p>
            <a:pPr lvl="1"/>
            <a:r>
              <a:rPr lang="en-US" dirty="0"/>
              <a:t>Disclosures required by law</a:t>
            </a:r>
          </a:p>
          <a:p>
            <a:pPr lvl="1"/>
            <a:r>
              <a:rPr lang="en-US" dirty="0"/>
              <a:t>Sharing information to the patient about himself/herself</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12</a:t>
            </a:fld>
            <a:endParaRPr lang="en-US"/>
          </a:p>
        </p:txBody>
      </p:sp>
      <p:sp>
        <p:nvSpPr>
          <p:cNvPr id="4" name="Content Placeholder 3"/>
          <p:cNvSpPr>
            <a:spLocks noGrp="1"/>
          </p:cNvSpPr>
          <p:nvPr>
            <p:ph idx="13"/>
          </p:nvPr>
        </p:nvSpPr>
        <p:spPr>
          <a:xfrm>
            <a:off x="457200" y="914400"/>
            <a:ext cx="8229600" cy="457200"/>
          </a:xfrm>
        </p:spPr>
        <p:txBody>
          <a:bodyPr numCol="1"/>
          <a:lstStyle/>
          <a:p>
            <a:pPr algn="ctr">
              <a:buNone/>
            </a:pPr>
            <a:r>
              <a:rPr lang="en-US" dirty="0">
                <a:solidFill>
                  <a:schemeClr val="tx1"/>
                </a:solidFill>
              </a:rPr>
              <a:t>Other Privacy Safeguards</a:t>
            </a:r>
          </a:p>
        </p:txBody>
      </p:sp>
      <p:sp>
        <p:nvSpPr>
          <p:cNvPr id="5" name="Content Placeholder 4"/>
          <p:cNvSpPr>
            <a:spLocks noGrp="1"/>
          </p:cNvSpPr>
          <p:nvPr>
            <p:ph idx="1"/>
          </p:nvPr>
        </p:nvSpPr>
        <p:spPr>
          <a:xfrm>
            <a:off x="228600" y="1600200"/>
            <a:ext cx="8458200" cy="4800600"/>
          </a:xfrm>
        </p:spPr>
        <p:txBody>
          <a:bodyPr>
            <a:normAutofit fontScale="77500" lnSpcReduction="20000"/>
          </a:bodyPr>
          <a:lstStyle/>
          <a:p>
            <a:r>
              <a:rPr lang="en-US" dirty="0"/>
              <a:t>Avoid conversations involving PHI in public or common areas such as hallways or elevators</a:t>
            </a:r>
          </a:p>
          <a:p>
            <a:r>
              <a:rPr lang="en-US" dirty="0"/>
              <a:t>Keep documents containing PHI in locked cabinets or locked rooms when not in use</a:t>
            </a:r>
          </a:p>
          <a:p>
            <a:r>
              <a:rPr lang="en-US" dirty="0"/>
              <a:t>During work hours, place written materials in secure areas that are not in view or easily accessed by unauthorized persons</a:t>
            </a:r>
          </a:p>
          <a:p>
            <a:r>
              <a:rPr lang="en-US" dirty="0"/>
              <a:t>Do not leave materials containing PHI on desks or counters, in conference rooms, on fax machines/printers, or in public areas</a:t>
            </a:r>
          </a:p>
          <a:p>
            <a:r>
              <a:rPr lang="en-US" dirty="0"/>
              <a:t>Do not remove PHI in any form from the designated work site unless authorized to do so by management</a:t>
            </a:r>
          </a:p>
          <a:p>
            <a:r>
              <a:rPr lang="en-US" dirty="0"/>
              <a:t>Never take unauthorized photographs in patient care areas including audio and video</a:t>
            </a:r>
          </a:p>
          <a:p>
            <a:endParaRPr lang="en-US"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13</a:t>
            </a:fld>
            <a:endParaRPr lang="en-US"/>
          </a:p>
        </p:txBody>
      </p:sp>
      <p:sp>
        <p:nvSpPr>
          <p:cNvPr id="4" name="Content Placeholder 3"/>
          <p:cNvSpPr>
            <a:spLocks noGrp="1"/>
          </p:cNvSpPr>
          <p:nvPr>
            <p:ph idx="13"/>
          </p:nvPr>
        </p:nvSpPr>
        <p:spPr>
          <a:xfrm>
            <a:off x="381000" y="914400"/>
            <a:ext cx="8229600" cy="457200"/>
          </a:xfrm>
        </p:spPr>
        <p:txBody>
          <a:bodyPr numCol="1"/>
          <a:lstStyle/>
          <a:p>
            <a:pPr algn="ctr">
              <a:buNone/>
            </a:pPr>
            <a:r>
              <a:rPr lang="en-US" dirty="0">
                <a:solidFill>
                  <a:schemeClr val="tx1"/>
                </a:solidFill>
              </a:rPr>
              <a:t>Patient Rights Under HIPAA</a:t>
            </a:r>
          </a:p>
        </p:txBody>
      </p:sp>
      <p:sp>
        <p:nvSpPr>
          <p:cNvPr id="5" name="Content Placeholder 4"/>
          <p:cNvSpPr>
            <a:spLocks noGrp="1"/>
          </p:cNvSpPr>
          <p:nvPr>
            <p:ph idx="1"/>
          </p:nvPr>
        </p:nvSpPr>
        <p:spPr/>
        <p:txBody>
          <a:bodyPr>
            <a:normAutofit fontScale="85000" lnSpcReduction="10000"/>
          </a:bodyPr>
          <a:lstStyle/>
          <a:p>
            <a:pPr marL="0" indent="0">
              <a:buNone/>
            </a:pPr>
            <a:r>
              <a:rPr lang="en-US" dirty="0"/>
              <a:t>The Notice of Health Information Practices outlines the patient’s following rights to:</a:t>
            </a:r>
          </a:p>
          <a:p>
            <a:pPr lvl="0"/>
            <a:r>
              <a:rPr lang="en-US" dirty="0"/>
              <a:t>Restrict disclosure of PHI to health plan if patient pays out of pocket in full for the healthcare item/service</a:t>
            </a:r>
          </a:p>
          <a:p>
            <a:pPr lvl="0"/>
            <a:r>
              <a:rPr lang="en-US" dirty="0"/>
              <a:t>Look at and obtain a copy of record/PHI or </a:t>
            </a:r>
            <a:r>
              <a:rPr lang="en-US" dirty="0" err="1"/>
              <a:t>ePHI</a:t>
            </a:r>
            <a:endParaRPr lang="en-US" dirty="0"/>
          </a:p>
          <a:p>
            <a:pPr lvl="0"/>
            <a:r>
              <a:rPr lang="en-US" dirty="0"/>
              <a:t>Amend incorrect or misleading information in record</a:t>
            </a:r>
          </a:p>
          <a:p>
            <a:pPr lvl="0"/>
            <a:r>
              <a:rPr lang="en-US" dirty="0"/>
              <a:t>Receive an accounting of disclosures of PHI</a:t>
            </a:r>
          </a:p>
          <a:p>
            <a:pPr lvl="0"/>
            <a:r>
              <a:rPr lang="en-US" dirty="0"/>
              <a:t>Be notified of a breach of PHI</a:t>
            </a:r>
          </a:p>
          <a:p>
            <a:pPr lvl="0"/>
            <a:r>
              <a:rPr lang="en-US" dirty="0"/>
              <a:t>File a complaint</a:t>
            </a:r>
          </a:p>
          <a:p>
            <a:endParaRPr lang="en-US" dirty="0"/>
          </a:p>
        </p:txBody>
      </p:sp>
    </p:spTree>
    <p:extLst>
      <p:ext uri="{BB962C8B-B14F-4D97-AF65-F5344CB8AC3E}">
        <p14:creationId xmlns:p14="http://schemas.microsoft.com/office/powerpoint/2010/main" val="162046822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Footer Placeholder 4"/>
          <p:cNvSpPr>
            <a:spLocks noGrp="1"/>
          </p:cNvSpPr>
          <p:nvPr>
            <p:ph type="ftr" sz="quarter" idx="11"/>
          </p:nvPr>
        </p:nvSpPr>
        <p:spPr/>
        <p:txBody>
          <a:bodyPr/>
          <a:lstStyle/>
          <a:p>
            <a:pPr>
              <a:defRPr/>
            </a:pPr>
            <a:r>
              <a:rPr lang="en-US"/>
              <a:t>INTERNAL USE ONLY</a:t>
            </a:r>
          </a:p>
        </p:txBody>
      </p:sp>
      <p:sp>
        <p:nvSpPr>
          <p:cNvPr id="46085" name="Slide Number Placeholder 5"/>
          <p:cNvSpPr>
            <a:spLocks noGrp="1"/>
          </p:cNvSpPr>
          <p:nvPr>
            <p:ph type="sldNum" sz="quarter" idx="12"/>
          </p:nvPr>
        </p:nvSpPr>
        <p:spPr/>
        <p:txBody>
          <a:bodyPr/>
          <a:lstStyle/>
          <a:p>
            <a:pPr>
              <a:defRPr/>
            </a:pPr>
            <a:fld id="{D0CCAD9A-D0C2-4589-B136-63D053C33857}" type="slidenum">
              <a:rPr lang="en-US"/>
              <a:pPr>
                <a:defRPr/>
              </a:pPr>
              <a:t>14</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a:solidFill>
                  <a:schemeClr val="tx1"/>
                </a:solidFill>
              </a:rPr>
              <a:t>HIPAA Put New Requirements on Research</a:t>
            </a:r>
          </a:p>
        </p:txBody>
      </p:sp>
      <p:sp>
        <p:nvSpPr>
          <p:cNvPr id="41987" name="Rectangle 3"/>
          <p:cNvSpPr>
            <a:spLocks noGrp="1" noChangeArrowheads="1"/>
          </p:cNvSpPr>
          <p:nvPr>
            <p:ph idx="1"/>
          </p:nvPr>
        </p:nvSpPr>
        <p:spPr>
          <a:xfrm>
            <a:off x="457200" y="1722437"/>
            <a:ext cx="8229600" cy="4525963"/>
          </a:xfrm>
        </p:spPr>
        <p:txBody>
          <a:bodyPr/>
          <a:lstStyle/>
          <a:p>
            <a:pPr eaLnBrk="1" hangingPunct="1">
              <a:lnSpc>
                <a:spcPct val="90000"/>
              </a:lnSpc>
            </a:pPr>
            <a:r>
              <a:rPr lang="en-US" sz="2800" dirty="0"/>
              <a:t>If you work for a HIPAA-covered Health Care Provider, do not release PHI for research unless:</a:t>
            </a:r>
          </a:p>
          <a:p>
            <a:pPr lvl="1" eaLnBrk="1" hangingPunct="1">
              <a:lnSpc>
                <a:spcPct val="90000"/>
              </a:lnSpc>
            </a:pPr>
            <a:r>
              <a:rPr lang="en-US" sz="2400" dirty="0"/>
              <a:t>The patient has signed a valid HIPAA authorization, or</a:t>
            </a:r>
          </a:p>
          <a:p>
            <a:pPr lvl="1" eaLnBrk="1" hangingPunct="1">
              <a:lnSpc>
                <a:spcPct val="90000"/>
              </a:lnSpc>
            </a:pPr>
            <a:r>
              <a:rPr lang="en-US" sz="2400" dirty="0"/>
              <a:t>The Institutional Review Board (IRB) at UA has approved a waiver of authorization; or </a:t>
            </a:r>
          </a:p>
          <a:p>
            <a:pPr lvl="1" eaLnBrk="1" hangingPunct="1">
              <a:lnSpc>
                <a:spcPct val="90000"/>
              </a:lnSpc>
            </a:pPr>
            <a:r>
              <a:rPr lang="en-US" sz="2400" dirty="0"/>
              <a:t>The IRB agrees that an exception applies</a:t>
            </a:r>
          </a:p>
          <a:p>
            <a:pPr lvl="1" eaLnBrk="1" hangingPunct="1">
              <a:lnSpc>
                <a:spcPct val="90000"/>
              </a:lnSpc>
            </a:pPr>
            <a:endParaRPr lang="en-US" sz="2400" dirty="0"/>
          </a:p>
          <a:p>
            <a:pPr eaLnBrk="1" hangingPunct="1">
              <a:lnSpc>
                <a:spcPct val="90000"/>
              </a:lnSpc>
              <a:buFontTx/>
              <a:buNone/>
            </a:pPr>
            <a:r>
              <a:rPr lang="en-US" sz="2800" dirty="0"/>
              <a:t>Information regarding HIPAA and Research is available through UA’s Office for Research Compliance.</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Footer Placeholder 4"/>
          <p:cNvSpPr>
            <a:spLocks noGrp="1"/>
          </p:cNvSpPr>
          <p:nvPr>
            <p:ph type="ftr" sz="quarter" idx="11"/>
          </p:nvPr>
        </p:nvSpPr>
        <p:spPr/>
        <p:txBody>
          <a:bodyPr/>
          <a:lstStyle/>
          <a:p>
            <a:pPr>
              <a:defRPr/>
            </a:pPr>
            <a:r>
              <a:rPr lang="en-US"/>
              <a:t>INTERNAL USE ONLY</a:t>
            </a:r>
          </a:p>
        </p:txBody>
      </p:sp>
      <p:sp>
        <p:nvSpPr>
          <p:cNvPr id="45061" name="Slide Number Placeholder 5"/>
          <p:cNvSpPr>
            <a:spLocks noGrp="1"/>
          </p:cNvSpPr>
          <p:nvPr>
            <p:ph type="sldNum" sz="quarter" idx="12"/>
          </p:nvPr>
        </p:nvSpPr>
        <p:spPr/>
        <p:txBody>
          <a:bodyPr/>
          <a:lstStyle/>
          <a:p>
            <a:pPr>
              <a:defRPr/>
            </a:pPr>
            <a:fld id="{42DB7CE5-F878-42DF-9A63-42F13526159E}" type="slidenum">
              <a:rPr lang="en-US"/>
              <a:pPr>
                <a:defRPr/>
              </a:pPr>
              <a:t>15</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a:solidFill>
                  <a:schemeClr val="tx1"/>
                </a:solidFill>
              </a:rPr>
              <a:t>Business Associate (BA) Agreements</a:t>
            </a:r>
          </a:p>
        </p:txBody>
      </p:sp>
      <p:sp>
        <p:nvSpPr>
          <p:cNvPr id="45059" name="Rectangle 3"/>
          <p:cNvSpPr>
            <a:spLocks noGrp="1" noChangeArrowheads="1"/>
          </p:cNvSpPr>
          <p:nvPr>
            <p:ph idx="1"/>
          </p:nvPr>
        </p:nvSpPr>
        <p:spPr>
          <a:xfrm>
            <a:off x="457200" y="1722437"/>
            <a:ext cx="8229600" cy="4525963"/>
          </a:xfrm>
        </p:spPr>
        <p:txBody>
          <a:bodyPr rtlCol="0">
            <a:normAutofit fontScale="85000" lnSpcReduction="20000"/>
          </a:bodyPr>
          <a:lstStyle/>
          <a:p>
            <a:r>
              <a:rPr lang="en-US" sz="2800" dirty="0"/>
              <a:t>Are required before a covered entity can contract with a third party individual or vendor (subcontractor) to perform activities or functions which may involve the use or disclosure of the covered entity’s PHI</a:t>
            </a:r>
          </a:p>
          <a:p>
            <a:r>
              <a:rPr lang="en-US" sz="2800" dirty="0"/>
              <a:t>Law now requires BA to comply with certain Privacy and Security rules &amp; subjects BA to HIPAA criminal and civil penalties.</a:t>
            </a:r>
          </a:p>
          <a:p>
            <a:r>
              <a:rPr lang="en-US" sz="2800" dirty="0"/>
              <a:t>BA also subject to breach of contract claims </a:t>
            </a:r>
          </a:p>
          <a:p>
            <a:r>
              <a:rPr lang="en-US" sz="2800" dirty="0"/>
              <a:t>BA Agreement must be approved in accordance with appropriate UA policies and procedures </a:t>
            </a:r>
          </a:p>
          <a:p>
            <a:endParaRPr lang="en-US" sz="2800" dirty="0"/>
          </a:p>
          <a:p>
            <a:pPr>
              <a:buNone/>
            </a:pPr>
            <a:r>
              <a:rPr lang="en-US" sz="2800" dirty="0"/>
              <a:t>Individual employees are NOT authorized to sign contracts on behalf of UA.</a:t>
            </a:r>
          </a:p>
        </p:txBody>
      </p:sp>
    </p:spTree>
    <p:extLst>
      <p:ext uri="{BB962C8B-B14F-4D97-AF65-F5344CB8AC3E}">
        <p14:creationId xmlns:p14="http://schemas.microsoft.com/office/powerpoint/2010/main" val="55196419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3498D491-22D9-46B9-84DE-7176D879FDB2}" type="slidenum">
              <a:rPr lang="en-US"/>
              <a:pPr>
                <a:defRPr/>
              </a:pPr>
              <a:t>16</a:t>
            </a:fld>
            <a:endParaRPr lang="en-US"/>
          </a:p>
        </p:txBody>
      </p:sp>
      <p:sp>
        <p:nvSpPr>
          <p:cNvPr id="5" name="Content Placeholder 4"/>
          <p:cNvSpPr>
            <a:spLocks noGrp="1"/>
          </p:cNvSpPr>
          <p:nvPr>
            <p:ph idx="13"/>
          </p:nvPr>
        </p:nvSpPr>
        <p:spPr>
          <a:xfrm>
            <a:off x="457200" y="914400"/>
            <a:ext cx="8229600" cy="457200"/>
          </a:xfrm>
        </p:spPr>
        <p:txBody>
          <a:bodyPr numCol="1"/>
          <a:lstStyle/>
          <a:p>
            <a:pPr algn="ctr">
              <a:buNone/>
            </a:pPr>
            <a:r>
              <a:rPr lang="en-US" dirty="0">
                <a:solidFill>
                  <a:schemeClr val="tx1"/>
                </a:solidFill>
              </a:rPr>
              <a:t>What is a Breach? </a:t>
            </a:r>
          </a:p>
        </p:txBody>
      </p:sp>
      <p:sp>
        <p:nvSpPr>
          <p:cNvPr id="45059" name="Rectangle 3"/>
          <p:cNvSpPr>
            <a:spLocks noGrp="1" noChangeArrowheads="1"/>
          </p:cNvSpPr>
          <p:nvPr>
            <p:ph idx="1"/>
          </p:nvPr>
        </p:nvSpPr>
        <p:spPr/>
        <p:txBody>
          <a:bodyPr>
            <a:normAutofit/>
          </a:bodyPr>
          <a:lstStyle/>
          <a:p>
            <a:r>
              <a:rPr lang="en-US" sz="2800" dirty="0"/>
              <a:t>Breach is defined as the unauthorized acquisition, access, use, or disclosure of unsecured PHI which compromises the security or privacy of the information.</a:t>
            </a:r>
          </a:p>
          <a:p>
            <a:pPr lvl="0"/>
            <a:r>
              <a:rPr lang="en-US" sz="2800" dirty="0"/>
              <a:t>Impermissible use or disclosure is presumed to be a breach unless the facility or business associate proves that there is a low probability that PHI has been compromised.</a:t>
            </a:r>
          </a:p>
          <a:p>
            <a:pPr lvl="2" eaLnBrk="1" hangingPunct="1"/>
            <a:endParaRPr lang="en-US" sz="2800" dirty="0"/>
          </a:p>
          <a:p>
            <a:pPr marL="914400" lvl="2" indent="0" eaLnBrk="1" hangingPunct="1">
              <a:buNone/>
            </a:pPr>
            <a:endParaRPr lang="en-US" sz="2800" dirty="0"/>
          </a:p>
        </p:txBody>
      </p:sp>
      <p:sp>
        <p:nvSpPr>
          <p:cNvPr id="6" name="Footer Placeholder 5"/>
          <p:cNvSpPr>
            <a:spLocks noGrp="1"/>
          </p:cNvSpPr>
          <p:nvPr>
            <p:ph type="ftr" sz="quarter" idx="11"/>
          </p:nvPr>
        </p:nvSpPr>
        <p:spPr/>
        <p:txBody>
          <a:bodyPr/>
          <a:lstStyle/>
          <a:p>
            <a:pPr>
              <a:defRPr/>
            </a:pPr>
            <a:r>
              <a:rPr lang="en-US"/>
              <a:t>INTERNAL USE ONLY</a:t>
            </a:r>
            <a:endParaRPr lang="en-US"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B6DF3F0E-A686-48BA-8738-40E5EEE3C376}" type="slidenum">
              <a:rPr lang="en-US"/>
              <a:pPr>
                <a:defRPr/>
              </a:pPr>
              <a:t>17</a:t>
            </a:fld>
            <a:endParaRPr lang="en-US"/>
          </a:p>
        </p:txBody>
      </p:sp>
      <p:sp>
        <p:nvSpPr>
          <p:cNvPr id="5" name="Content Placeholder 4"/>
          <p:cNvSpPr>
            <a:spLocks noGrp="1"/>
          </p:cNvSpPr>
          <p:nvPr>
            <p:ph idx="13"/>
          </p:nvPr>
        </p:nvSpPr>
        <p:spPr>
          <a:xfrm>
            <a:off x="457200" y="914400"/>
            <a:ext cx="8229600" cy="457200"/>
          </a:xfrm>
        </p:spPr>
        <p:txBody>
          <a:bodyPr numCol="1"/>
          <a:lstStyle/>
          <a:p>
            <a:pPr algn="ctr">
              <a:buNone/>
            </a:pPr>
            <a:r>
              <a:rPr lang="en-US" dirty="0">
                <a:solidFill>
                  <a:schemeClr val="tx1"/>
                </a:solidFill>
              </a:rPr>
              <a:t>What Constitutes a Breach?</a:t>
            </a:r>
          </a:p>
        </p:txBody>
      </p:sp>
      <p:sp>
        <p:nvSpPr>
          <p:cNvPr id="18435" name="Rectangle 3"/>
          <p:cNvSpPr>
            <a:spLocks noGrp="1" noChangeArrowheads="1"/>
          </p:cNvSpPr>
          <p:nvPr>
            <p:ph idx="1"/>
          </p:nvPr>
        </p:nvSpPr>
        <p:spPr>
          <a:xfrm>
            <a:off x="457200" y="1722437"/>
            <a:ext cx="8229600" cy="4525963"/>
          </a:xfrm>
        </p:spPr>
        <p:txBody>
          <a:bodyPr rtlCol="0">
            <a:normAutofit fontScale="70000" lnSpcReduction="20000"/>
          </a:bodyPr>
          <a:lstStyle/>
          <a:p>
            <a:r>
              <a:rPr lang="en-US" dirty="0"/>
              <a:t>A breach could result from many activities.  Some examples are</a:t>
            </a:r>
          </a:p>
          <a:p>
            <a:pPr lvl="1"/>
            <a:r>
              <a:rPr lang="en-US" sz="2900" dirty="0"/>
              <a:t>Accessing more than the minimum necessary</a:t>
            </a:r>
          </a:p>
          <a:p>
            <a:pPr lvl="1"/>
            <a:r>
              <a:rPr lang="en-US" dirty="0"/>
              <a:t>Failing to log off when leaving a workstation</a:t>
            </a:r>
          </a:p>
          <a:p>
            <a:pPr lvl="1"/>
            <a:r>
              <a:rPr lang="en-US" dirty="0"/>
              <a:t>Unauthorized access to PHI</a:t>
            </a:r>
          </a:p>
          <a:p>
            <a:pPr lvl="1"/>
            <a:r>
              <a:rPr lang="en-US" dirty="0"/>
              <a:t>Sharing confidential information, including passwords</a:t>
            </a:r>
          </a:p>
          <a:p>
            <a:pPr lvl="1"/>
            <a:r>
              <a:rPr lang="en-US" dirty="0"/>
              <a:t>Having patient-related conversations in public settings</a:t>
            </a:r>
          </a:p>
          <a:p>
            <a:pPr lvl="1"/>
            <a:r>
              <a:rPr lang="en-US" dirty="0"/>
              <a:t>Improper disposal of confidential materials in any form</a:t>
            </a:r>
          </a:p>
          <a:p>
            <a:pPr lvl="1"/>
            <a:r>
              <a:rPr lang="en-US" dirty="0"/>
              <a:t>Copying or removing PHI from the appropriate area</a:t>
            </a:r>
          </a:p>
          <a:p>
            <a:r>
              <a:rPr lang="en-US" dirty="0"/>
              <a:t>Why?</a:t>
            </a:r>
          </a:p>
          <a:p>
            <a:pPr lvl="1"/>
            <a:r>
              <a:rPr lang="en-US" dirty="0"/>
              <a:t>Curiosity…about a co-worker or friend</a:t>
            </a:r>
          </a:p>
          <a:p>
            <a:pPr lvl="1"/>
            <a:r>
              <a:rPr lang="en-US" dirty="0"/>
              <a:t>Laziness…so shared sign-on to information systems</a:t>
            </a:r>
          </a:p>
          <a:p>
            <a:pPr lvl="1"/>
            <a:r>
              <a:rPr lang="en-US" dirty="0"/>
              <a:t>Compassion…the desire to help someone</a:t>
            </a:r>
          </a:p>
          <a:p>
            <a:pPr lvl="1"/>
            <a:r>
              <a:rPr lang="en-US" dirty="0"/>
              <a:t>Greed or malicious intent…for personal gain</a:t>
            </a:r>
          </a:p>
          <a:p>
            <a:pPr lvl="1" eaLnBrk="1" fontAlgn="auto" hangingPunct="1">
              <a:spcAft>
                <a:spcPts val="0"/>
              </a:spcAft>
              <a:buFont typeface="Arial" pitchFamily="34" charset="0"/>
              <a:buChar char="–"/>
              <a:defRPr/>
            </a:pPr>
            <a:endParaRPr lang="en-US" dirty="0"/>
          </a:p>
        </p:txBody>
      </p:sp>
      <p:sp>
        <p:nvSpPr>
          <p:cNvPr id="6" name="Footer Placeholder 5"/>
          <p:cNvSpPr>
            <a:spLocks noGrp="1"/>
          </p:cNvSpPr>
          <p:nvPr>
            <p:ph type="ftr" sz="quarter" idx="11"/>
          </p:nvPr>
        </p:nvSpPr>
        <p:spPr/>
        <p:txBody>
          <a:bodyPr/>
          <a:lstStyle/>
          <a:p>
            <a:pPr>
              <a:defRPr/>
            </a:pPr>
            <a:r>
              <a:rPr lang="en-US"/>
              <a:t>INTERNAL USE ONLY</a:t>
            </a:r>
            <a:endParaRPr lang="en-US"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3498D491-22D9-46B9-84DE-7176D879FDB2}" type="slidenum">
              <a:rPr lang="en-US"/>
              <a:pPr>
                <a:defRPr/>
              </a:pPr>
              <a:t>18</a:t>
            </a:fld>
            <a:endParaRPr lang="en-US"/>
          </a:p>
        </p:txBody>
      </p:sp>
      <p:sp>
        <p:nvSpPr>
          <p:cNvPr id="5" name="Content Placeholder 4"/>
          <p:cNvSpPr>
            <a:spLocks noGrp="1"/>
          </p:cNvSpPr>
          <p:nvPr>
            <p:ph idx="13"/>
          </p:nvPr>
        </p:nvSpPr>
        <p:spPr>
          <a:xfrm>
            <a:off x="457200" y="914400"/>
            <a:ext cx="8229600" cy="457200"/>
          </a:xfrm>
        </p:spPr>
        <p:txBody>
          <a:bodyPr numCol="1"/>
          <a:lstStyle/>
          <a:p>
            <a:pPr algn="ctr">
              <a:buNone/>
            </a:pPr>
            <a:r>
              <a:rPr lang="en-US" dirty="0">
                <a:solidFill>
                  <a:schemeClr val="tx1"/>
                </a:solidFill>
              </a:rPr>
              <a:t>Risk Assessment Required</a:t>
            </a:r>
          </a:p>
        </p:txBody>
      </p:sp>
      <p:sp>
        <p:nvSpPr>
          <p:cNvPr id="45059" name="Rectangle 3"/>
          <p:cNvSpPr>
            <a:spLocks noGrp="1" noChangeArrowheads="1"/>
          </p:cNvSpPr>
          <p:nvPr>
            <p:ph idx="1"/>
          </p:nvPr>
        </p:nvSpPr>
        <p:spPr/>
        <p:txBody>
          <a:bodyPr>
            <a:normAutofit/>
          </a:bodyPr>
          <a:lstStyle/>
          <a:p>
            <a:pPr marL="0" indent="0">
              <a:buNone/>
            </a:pPr>
            <a:r>
              <a:rPr lang="en-US" sz="2800" dirty="0"/>
              <a:t>To assess the probability that PHI has been compromised, we are required to consider:</a:t>
            </a:r>
          </a:p>
          <a:p>
            <a:pPr lvl="0"/>
            <a:r>
              <a:rPr lang="en-US" sz="2800" dirty="0"/>
              <a:t>The nature and extent of PHI and likelihood of re-identification (credit card/SSN, etc.)</a:t>
            </a:r>
          </a:p>
          <a:p>
            <a:pPr lvl="0"/>
            <a:r>
              <a:rPr lang="en-US" sz="2800" dirty="0"/>
              <a:t>Unauthorized person who used PHI or to whom disclosure was made</a:t>
            </a:r>
          </a:p>
          <a:p>
            <a:pPr lvl="0"/>
            <a:r>
              <a:rPr lang="en-US" sz="2800" dirty="0"/>
              <a:t>Whether PHI was actually acquired or viewed</a:t>
            </a:r>
          </a:p>
          <a:p>
            <a:pPr lvl="0"/>
            <a:r>
              <a:rPr lang="en-US" sz="2800" dirty="0"/>
              <a:t>The extent to which the risk of PHI has been mitigated (recipient destroyed it)</a:t>
            </a:r>
          </a:p>
          <a:p>
            <a:pPr lvl="2" eaLnBrk="1" hangingPunct="1"/>
            <a:endParaRPr lang="en-US" sz="2800" dirty="0"/>
          </a:p>
          <a:p>
            <a:pPr lvl="2" eaLnBrk="1" hangingPunct="1"/>
            <a:endParaRPr lang="en-US" sz="2800" dirty="0"/>
          </a:p>
        </p:txBody>
      </p:sp>
      <p:sp>
        <p:nvSpPr>
          <p:cNvPr id="6" name="Footer Placeholder 5"/>
          <p:cNvSpPr>
            <a:spLocks noGrp="1"/>
          </p:cNvSpPr>
          <p:nvPr>
            <p:ph type="ftr" sz="quarter" idx="11"/>
          </p:nvPr>
        </p:nvSpPr>
        <p:spPr/>
        <p:txBody>
          <a:bodyPr/>
          <a:lstStyle/>
          <a:p>
            <a:pPr>
              <a:defRPr/>
            </a:pPr>
            <a:r>
              <a:rPr lang="en-US"/>
              <a:t>INTERNAL USE ONLY</a:t>
            </a:r>
            <a:endParaRPr lang="en-US" dirty="0"/>
          </a:p>
        </p:txBody>
      </p:sp>
    </p:spTree>
    <p:extLst>
      <p:ext uri="{BB962C8B-B14F-4D97-AF65-F5344CB8AC3E}">
        <p14:creationId xmlns:p14="http://schemas.microsoft.com/office/powerpoint/2010/main" val="250469763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AE91F36C-C390-4080-A2B1-CBD2BDEE6D7C}" type="slidenum">
              <a:rPr lang="en-US"/>
              <a:pPr>
                <a:defRPr/>
              </a:pPr>
              <a:t>19</a:t>
            </a:fld>
            <a:endParaRPr lang="en-US"/>
          </a:p>
        </p:txBody>
      </p:sp>
      <p:sp>
        <p:nvSpPr>
          <p:cNvPr id="5" name="Content Placeholder 4"/>
          <p:cNvSpPr>
            <a:spLocks noGrp="1"/>
          </p:cNvSpPr>
          <p:nvPr>
            <p:ph idx="13"/>
          </p:nvPr>
        </p:nvSpPr>
        <p:spPr>
          <a:xfrm>
            <a:off x="457200" y="914400"/>
            <a:ext cx="8229600" cy="457200"/>
          </a:xfrm>
        </p:spPr>
        <p:txBody>
          <a:bodyPr numCol="1"/>
          <a:lstStyle/>
          <a:p>
            <a:pPr algn="ctr">
              <a:buNone/>
            </a:pPr>
            <a:r>
              <a:rPr lang="en-US" dirty="0">
                <a:solidFill>
                  <a:schemeClr val="tx1"/>
                </a:solidFill>
              </a:rPr>
              <a:t>Breach Notification Regulations</a:t>
            </a:r>
          </a:p>
        </p:txBody>
      </p:sp>
      <p:sp>
        <p:nvSpPr>
          <p:cNvPr id="19459" name="Rectangle 3"/>
          <p:cNvSpPr>
            <a:spLocks noGrp="1" noChangeArrowheads="1"/>
          </p:cNvSpPr>
          <p:nvPr>
            <p:ph idx="1"/>
          </p:nvPr>
        </p:nvSpPr>
        <p:spPr>
          <a:xfrm>
            <a:off x="304800" y="1461053"/>
            <a:ext cx="8382000" cy="5015947"/>
          </a:xfrm>
        </p:spPr>
        <p:txBody>
          <a:bodyPr rtlCol="0">
            <a:normAutofit fontScale="77500" lnSpcReduction="20000"/>
          </a:bodyPr>
          <a:lstStyle/>
          <a:p>
            <a:pPr>
              <a:buFont typeface="Arial" pitchFamily="34" charset="0"/>
              <a:buChar char="•"/>
              <a:defRPr/>
            </a:pPr>
            <a:r>
              <a:rPr lang="en-US" dirty="0"/>
              <a:t>If it is determined that a breach of PHI occurred, then the </a:t>
            </a:r>
            <a:r>
              <a:rPr lang="en-US" b="1" dirty="0"/>
              <a:t>covered entity </a:t>
            </a:r>
            <a:r>
              <a:rPr lang="en-US" dirty="0"/>
              <a:t>must notify the affected individual (or next of kin) </a:t>
            </a:r>
            <a:r>
              <a:rPr lang="en-US" b="1" dirty="0"/>
              <a:t>without unreasonable delay</a:t>
            </a:r>
            <a:r>
              <a:rPr lang="en-US" dirty="0"/>
              <a:t>, </a:t>
            </a:r>
            <a:r>
              <a:rPr lang="en-US" b="1" dirty="0"/>
              <a:t>but not later than 60 calendar days from discovering the breach.</a:t>
            </a:r>
          </a:p>
          <a:p>
            <a:pPr eaLnBrk="1" fontAlgn="auto" hangingPunct="1">
              <a:spcAft>
                <a:spcPts val="0"/>
              </a:spcAft>
              <a:buFont typeface="Arial" pitchFamily="34" charset="0"/>
              <a:buChar char="•"/>
              <a:defRPr/>
            </a:pPr>
            <a:endParaRPr lang="en-US" b="1" dirty="0"/>
          </a:p>
          <a:p>
            <a:pPr lvl="1"/>
            <a:r>
              <a:rPr lang="en-US" sz="3100" dirty="0"/>
              <a:t>Time runs when </a:t>
            </a:r>
            <a:r>
              <a:rPr lang="en-US" sz="3100" b="1" dirty="0"/>
              <a:t>incident </a:t>
            </a:r>
            <a:r>
              <a:rPr lang="en-US" sz="3100" dirty="0"/>
              <a:t>first known or reasonably should have been known (true for covered entity and business associate), NOT when it is determined that a breach occurred.  </a:t>
            </a:r>
          </a:p>
          <a:p>
            <a:pPr lvl="1"/>
            <a:r>
              <a:rPr lang="en-US" sz="3100" dirty="0"/>
              <a:t>Breach is treated as discovered when workforce member or other agent has knowledge of incident</a:t>
            </a:r>
          </a:p>
          <a:p>
            <a:pPr lvl="2"/>
            <a:r>
              <a:rPr lang="en-US" sz="2600" dirty="0"/>
              <a:t>That means an employee or volunteer must IMMEDIATELY report!</a:t>
            </a:r>
          </a:p>
          <a:p>
            <a:pPr lvl="1"/>
            <a:r>
              <a:rPr lang="en-US" sz="3100" dirty="0"/>
              <a:t>Delay permissible in certain circumstances where law enforcement has requested a delay</a:t>
            </a:r>
          </a:p>
        </p:txBody>
      </p:sp>
      <p:sp>
        <p:nvSpPr>
          <p:cNvPr id="6" name="Footer Placeholder 5"/>
          <p:cNvSpPr>
            <a:spLocks noGrp="1"/>
          </p:cNvSpPr>
          <p:nvPr>
            <p:ph type="ftr" sz="quarter" idx="11"/>
          </p:nvPr>
        </p:nvSpPr>
        <p:spPr/>
        <p:txBody>
          <a:bodyPr/>
          <a:lstStyle/>
          <a:p>
            <a:pPr>
              <a:defRPr/>
            </a:pPr>
            <a:r>
              <a:rPr lang="en-US"/>
              <a:t>INTERNAL USE ONLY</a:t>
            </a:r>
            <a:endParaRPr lang="en-US"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ooter Placeholder 4"/>
          <p:cNvSpPr>
            <a:spLocks noGrp="1"/>
          </p:cNvSpPr>
          <p:nvPr>
            <p:ph type="ftr" sz="quarter" idx="11"/>
          </p:nvPr>
        </p:nvSpPr>
        <p:spPr/>
        <p:txBody>
          <a:bodyPr/>
          <a:lstStyle/>
          <a:p>
            <a:pPr>
              <a:defRPr/>
            </a:pPr>
            <a:r>
              <a:rPr lang="en-US" dirty="0"/>
              <a:t>INTERNAL USE ONLY</a:t>
            </a:r>
          </a:p>
        </p:txBody>
      </p:sp>
      <p:sp>
        <p:nvSpPr>
          <p:cNvPr id="14341" name="Slide Number Placeholder 5"/>
          <p:cNvSpPr>
            <a:spLocks noGrp="1"/>
          </p:cNvSpPr>
          <p:nvPr>
            <p:ph type="sldNum" sz="quarter" idx="12"/>
          </p:nvPr>
        </p:nvSpPr>
        <p:spPr/>
        <p:txBody>
          <a:bodyPr/>
          <a:lstStyle/>
          <a:p>
            <a:pPr>
              <a:defRPr/>
            </a:pPr>
            <a:fld id="{9F299D85-B1B7-462F-A88C-3FC6E9E72CF3}" type="slidenum">
              <a:rPr lang="en-US"/>
              <a:pPr>
                <a:defRPr/>
              </a:pPr>
              <a:t>2</a:t>
            </a:fld>
            <a:endParaRPr lang="en-US" dirty="0"/>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a:solidFill>
                  <a:schemeClr val="tx1"/>
                </a:solidFill>
              </a:rPr>
              <a:t>What is HIPAA?</a:t>
            </a:r>
          </a:p>
        </p:txBody>
      </p:sp>
      <p:sp>
        <p:nvSpPr>
          <p:cNvPr id="14339" name="Rectangle 3"/>
          <p:cNvSpPr>
            <a:spLocks noGrp="1" noChangeArrowheads="1"/>
          </p:cNvSpPr>
          <p:nvPr>
            <p:ph idx="1"/>
          </p:nvPr>
        </p:nvSpPr>
        <p:spPr>
          <a:xfrm>
            <a:off x="457200" y="1722437"/>
            <a:ext cx="8229600" cy="4525963"/>
          </a:xfrm>
        </p:spPr>
        <p:txBody>
          <a:bodyPr rtlCol="0">
            <a:normAutofit lnSpcReduction="10000"/>
          </a:bodyPr>
          <a:lstStyle/>
          <a:p>
            <a:pPr>
              <a:buNone/>
              <a:defRPr/>
            </a:pPr>
            <a:r>
              <a:rPr lang="en-US" sz="2800" dirty="0"/>
              <a:t>The Health Insurance Portability and Accountability Act (HIPAA) is federal legislation which addresses issues ranging from health insurance coverage to national standard identifiers for healthcare providers.  </a:t>
            </a:r>
          </a:p>
          <a:p>
            <a:pPr>
              <a:buNone/>
              <a:defRPr/>
            </a:pPr>
            <a:endParaRPr lang="en-US" sz="2800" dirty="0"/>
          </a:p>
          <a:p>
            <a:pPr>
              <a:buNone/>
              <a:defRPr/>
            </a:pPr>
            <a:r>
              <a:rPr lang="en-US" sz="2800" dirty="0"/>
              <a:t>The portions that are important for our purposes are those that deal with protecting the privacy (confidentiality) and security (safeguarding) of health data, which HIPAA calls Protected Health Information or PHI.</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4AE23B9E-3CF5-48E5-BA82-CB897653C283}" type="slidenum">
              <a:rPr lang="en-US"/>
              <a:pPr>
                <a:defRPr/>
              </a:pPr>
              <a:t>20</a:t>
            </a:fld>
            <a:endParaRPr lang="en-US"/>
          </a:p>
        </p:txBody>
      </p:sp>
      <p:sp>
        <p:nvSpPr>
          <p:cNvPr id="5" name="Content Placeholder 4"/>
          <p:cNvSpPr>
            <a:spLocks noGrp="1"/>
          </p:cNvSpPr>
          <p:nvPr>
            <p:ph idx="13"/>
          </p:nvPr>
        </p:nvSpPr>
        <p:spPr>
          <a:xfrm>
            <a:off x="457200" y="914400"/>
            <a:ext cx="8229600" cy="457200"/>
          </a:xfrm>
        </p:spPr>
        <p:txBody>
          <a:bodyPr numCol="1"/>
          <a:lstStyle/>
          <a:p>
            <a:pPr algn="ctr">
              <a:buNone/>
            </a:pPr>
            <a:r>
              <a:rPr lang="en-US" dirty="0">
                <a:solidFill>
                  <a:schemeClr val="tx1"/>
                </a:solidFill>
              </a:rPr>
              <a:t>Responsibility to Report Promptly</a:t>
            </a:r>
          </a:p>
        </p:txBody>
      </p:sp>
      <p:sp>
        <p:nvSpPr>
          <p:cNvPr id="39939" name="Rectangle 3"/>
          <p:cNvSpPr>
            <a:spLocks noGrp="1" noChangeArrowheads="1"/>
          </p:cNvSpPr>
          <p:nvPr>
            <p:ph idx="1"/>
          </p:nvPr>
        </p:nvSpPr>
        <p:spPr>
          <a:xfrm>
            <a:off x="457200" y="1722437"/>
            <a:ext cx="8229600" cy="4525963"/>
          </a:xfrm>
        </p:spPr>
        <p:txBody>
          <a:bodyPr rtlCol="0">
            <a:normAutofit fontScale="85000" lnSpcReduction="20000"/>
          </a:bodyPr>
          <a:lstStyle/>
          <a:p>
            <a:pPr eaLnBrk="1" fontAlgn="auto" hangingPunct="1">
              <a:spcAft>
                <a:spcPts val="0"/>
              </a:spcAft>
              <a:buFont typeface="Arial" pitchFamily="34" charset="0"/>
              <a:buChar char="•"/>
              <a:defRPr/>
            </a:pPr>
            <a:r>
              <a:rPr lang="en-US" sz="3600" dirty="0"/>
              <a:t>When receiving a privacy complaint, learning of a suspected breach in privacy or security, or noticing something is “just not right,” we must work together </a:t>
            </a:r>
          </a:p>
          <a:p>
            <a:pPr eaLnBrk="1" fontAlgn="auto" hangingPunct="1">
              <a:spcAft>
                <a:spcPts val="0"/>
              </a:spcAft>
              <a:buFont typeface="Arial" pitchFamily="34" charset="0"/>
              <a:buChar char="•"/>
              <a:defRPr/>
            </a:pPr>
            <a:r>
              <a:rPr lang="en-US" sz="3400" dirty="0"/>
              <a:t>If you notice, hear, see, or witness any activity that you think might be a breach of privacy or security, please let your organization’s privacy and/or security officer know immediately  </a:t>
            </a:r>
          </a:p>
          <a:p>
            <a:pPr eaLnBrk="1" fontAlgn="auto" hangingPunct="1">
              <a:spcAft>
                <a:spcPts val="0"/>
              </a:spcAft>
              <a:buFont typeface="Arial" pitchFamily="34" charset="0"/>
              <a:buChar char="•"/>
              <a:defRPr/>
            </a:pPr>
            <a:r>
              <a:rPr lang="en-US" sz="3400" dirty="0"/>
              <a:t>It is much better to investigate and discover no breach than to wait and later discover that something DID happen </a:t>
            </a:r>
          </a:p>
          <a:p>
            <a:pPr eaLnBrk="1" fontAlgn="auto" hangingPunct="1">
              <a:spcAft>
                <a:spcPts val="0"/>
              </a:spcAft>
              <a:buFont typeface="Arial" pitchFamily="34" charset="0"/>
              <a:buChar char="•"/>
              <a:defRPr/>
            </a:pPr>
            <a:endParaRPr lang="en-US" sz="3400" dirty="0"/>
          </a:p>
          <a:p>
            <a:pPr eaLnBrk="1" fontAlgn="auto" hangingPunct="1">
              <a:spcAft>
                <a:spcPts val="0"/>
              </a:spcAft>
              <a:buFontTx/>
              <a:buNone/>
              <a:defRPr/>
            </a:pPr>
            <a:endParaRPr lang="en-US" dirty="0"/>
          </a:p>
        </p:txBody>
      </p:sp>
      <p:sp>
        <p:nvSpPr>
          <p:cNvPr id="6" name="Footer Placeholder 5"/>
          <p:cNvSpPr>
            <a:spLocks noGrp="1"/>
          </p:cNvSpPr>
          <p:nvPr>
            <p:ph type="ftr" sz="quarter" idx="11"/>
          </p:nvPr>
        </p:nvSpPr>
        <p:spPr/>
        <p:txBody>
          <a:bodyPr/>
          <a:lstStyle/>
          <a:p>
            <a:pPr>
              <a:defRPr/>
            </a:pPr>
            <a:r>
              <a:rPr lang="en-US"/>
              <a:t>INTERNAL USE ONLY</a:t>
            </a:r>
            <a:endParaRPr lang="en-US" dirty="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Footer Placeholder 4"/>
          <p:cNvSpPr>
            <a:spLocks noGrp="1"/>
          </p:cNvSpPr>
          <p:nvPr>
            <p:ph type="ftr" sz="quarter" idx="11"/>
          </p:nvPr>
        </p:nvSpPr>
        <p:spPr/>
        <p:txBody>
          <a:bodyPr/>
          <a:lstStyle/>
          <a:p>
            <a:pPr>
              <a:defRPr/>
            </a:pPr>
            <a:r>
              <a:rPr lang="en-US"/>
              <a:t>INTERNAL USE ONLY</a:t>
            </a:r>
          </a:p>
        </p:txBody>
      </p:sp>
      <p:sp>
        <p:nvSpPr>
          <p:cNvPr id="47109" name="Slide Number Placeholder 5"/>
          <p:cNvSpPr>
            <a:spLocks noGrp="1"/>
          </p:cNvSpPr>
          <p:nvPr>
            <p:ph type="sldNum" sz="quarter" idx="12"/>
          </p:nvPr>
        </p:nvSpPr>
        <p:spPr/>
        <p:txBody>
          <a:bodyPr/>
          <a:lstStyle/>
          <a:p>
            <a:pPr>
              <a:defRPr/>
            </a:pPr>
            <a:fld id="{BEEBF19B-A7E0-4739-A807-052849AFCCC1}" type="slidenum">
              <a:rPr lang="en-US"/>
              <a:pPr>
                <a:defRPr/>
              </a:pPr>
              <a:t>21</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a:solidFill>
                  <a:schemeClr val="tx1"/>
                </a:solidFill>
              </a:rPr>
              <a:t>Security Standards – General Rules</a:t>
            </a:r>
          </a:p>
        </p:txBody>
      </p:sp>
      <p:sp>
        <p:nvSpPr>
          <p:cNvPr id="66563" name="Rectangle 3"/>
          <p:cNvSpPr>
            <a:spLocks noGrp="1" noChangeArrowheads="1"/>
          </p:cNvSpPr>
          <p:nvPr>
            <p:ph idx="1"/>
          </p:nvPr>
        </p:nvSpPr>
        <p:spPr>
          <a:xfrm>
            <a:off x="457200" y="1722437"/>
            <a:ext cx="8229600" cy="4525963"/>
          </a:xfrm>
        </p:spPr>
        <p:txBody>
          <a:bodyPr/>
          <a:lstStyle/>
          <a:p>
            <a:pPr eaLnBrk="1" hangingPunct="1"/>
            <a:r>
              <a:rPr lang="en-US" sz="2400" dirty="0"/>
              <a:t>HIPAA security standards ensure the </a:t>
            </a:r>
            <a:r>
              <a:rPr lang="en-US" sz="2400" u="sng" dirty="0"/>
              <a:t>confidentiality</a:t>
            </a:r>
            <a:r>
              <a:rPr lang="en-US" sz="2400" dirty="0"/>
              <a:t>, </a:t>
            </a:r>
            <a:r>
              <a:rPr lang="en-US" sz="2400" u="sng" dirty="0"/>
              <a:t>integrity</a:t>
            </a:r>
            <a:r>
              <a:rPr lang="en-US" sz="2400" dirty="0"/>
              <a:t>, and </a:t>
            </a:r>
            <a:r>
              <a:rPr lang="en-US" sz="2400" u="sng" dirty="0"/>
              <a:t>availability</a:t>
            </a:r>
            <a:r>
              <a:rPr lang="en-US" sz="2400" dirty="0"/>
              <a:t> of PHI created, received, maintained, or transmitted electronically (PHI –Protected Health Information) by and with all facilities</a:t>
            </a:r>
          </a:p>
          <a:p>
            <a:pPr eaLnBrk="1" hangingPunct="1"/>
            <a:endParaRPr lang="en-US" sz="2400" dirty="0"/>
          </a:p>
          <a:p>
            <a:pPr eaLnBrk="1" hangingPunct="1"/>
            <a:r>
              <a:rPr lang="en-US" sz="2400" dirty="0"/>
              <a:t>Protect against any reasonably anticipated threats or hazards to the security or integrity or such information</a:t>
            </a:r>
          </a:p>
          <a:p>
            <a:pPr eaLnBrk="1" hangingPunct="1"/>
            <a:endParaRPr lang="en-US" sz="2400" dirty="0"/>
          </a:p>
          <a:p>
            <a:pPr eaLnBrk="1" hangingPunct="1"/>
            <a:r>
              <a:rPr lang="en-US" sz="2400" dirty="0"/>
              <a:t>Protect against any reasonably anticipated uses or disclosures of such information that are not permitted</a:t>
            </a:r>
          </a:p>
          <a:p>
            <a:pPr eaLnBrk="1" hangingPunct="1"/>
            <a:endParaRPr lang="en-US" sz="2400" dirty="0"/>
          </a:p>
          <a:p>
            <a:pPr eaLnBrk="1" hangingPunct="1">
              <a:buFontTx/>
              <a:buNone/>
            </a:pPr>
            <a:endParaRPr lang="en-US" sz="2400" dirty="0"/>
          </a:p>
          <a:p>
            <a:pPr eaLnBrk="1" hangingPunct="1"/>
            <a:endParaRPr lang="en-US" sz="2400"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Footer Placeholder 4"/>
          <p:cNvSpPr>
            <a:spLocks noGrp="1"/>
          </p:cNvSpPr>
          <p:nvPr>
            <p:ph type="ftr" sz="quarter" idx="11"/>
          </p:nvPr>
        </p:nvSpPr>
        <p:spPr/>
        <p:txBody>
          <a:bodyPr/>
          <a:lstStyle/>
          <a:p>
            <a:pPr>
              <a:defRPr/>
            </a:pPr>
            <a:r>
              <a:rPr lang="en-US"/>
              <a:t>INTERNAL USE ONLY</a:t>
            </a:r>
          </a:p>
        </p:txBody>
      </p:sp>
      <p:sp>
        <p:nvSpPr>
          <p:cNvPr id="49157" name="Slide Number Placeholder 5"/>
          <p:cNvSpPr>
            <a:spLocks noGrp="1"/>
          </p:cNvSpPr>
          <p:nvPr>
            <p:ph type="sldNum" sz="quarter" idx="12"/>
          </p:nvPr>
        </p:nvSpPr>
        <p:spPr/>
        <p:txBody>
          <a:bodyPr/>
          <a:lstStyle/>
          <a:p>
            <a:pPr>
              <a:defRPr/>
            </a:pPr>
            <a:fld id="{593DDAB1-8899-43B4-B818-8BB1641AB1BE}" type="slidenum">
              <a:rPr lang="en-US"/>
              <a:pPr>
                <a:defRPr/>
              </a:pPr>
              <a:t>22</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a:solidFill>
                  <a:schemeClr val="tx1"/>
                </a:solidFill>
              </a:rPr>
              <a:t>Rules for Access</a:t>
            </a:r>
          </a:p>
        </p:txBody>
      </p:sp>
      <p:sp>
        <p:nvSpPr>
          <p:cNvPr id="49155" name="Content Placeholder 7"/>
          <p:cNvSpPr>
            <a:spLocks noGrp="1"/>
          </p:cNvSpPr>
          <p:nvPr>
            <p:ph idx="1"/>
          </p:nvPr>
        </p:nvSpPr>
        <p:spPr>
          <a:xfrm>
            <a:off x="457200" y="1722437"/>
            <a:ext cx="8229600" cy="4525963"/>
          </a:xfrm>
        </p:spPr>
        <p:txBody>
          <a:bodyPr rtlCol="0">
            <a:normAutofit fontScale="92500"/>
          </a:bodyPr>
          <a:lstStyle/>
          <a:p>
            <a:pPr>
              <a:buFont typeface="Arial" pitchFamily="34" charset="0"/>
              <a:buChar char="•"/>
              <a:defRPr/>
            </a:pPr>
            <a:r>
              <a:rPr lang="en-US" sz="2400" dirty="0"/>
              <a:t>Access to computer systems and information is based on your work duties and responsibilities</a:t>
            </a:r>
          </a:p>
          <a:p>
            <a:pPr eaLnBrk="1" fontAlgn="auto" hangingPunct="1">
              <a:spcAft>
                <a:spcPts val="0"/>
              </a:spcAft>
              <a:buFont typeface="Arial" pitchFamily="34" charset="0"/>
              <a:buChar char="•"/>
              <a:defRPr/>
            </a:pPr>
            <a:r>
              <a:rPr lang="en-US" sz="2400" dirty="0"/>
              <a:t>Access privileges are limited to only the minimum necessary information you need to do your work</a:t>
            </a:r>
          </a:p>
          <a:p>
            <a:pPr eaLnBrk="1" fontAlgn="auto" hangingPunct="1">
              <a:spcAft>
                <a:spcPts val="0"/>
              </a:spcAft>
              <a:buFont typeface="Arial" pitchFamily="34" charset="0"/>
              <a:buChar char="•"/>
              <a:defRPr/>
            </a:pPr>
            <a:r>
              <a:rPr lang="en-US" sz="2400" dirty="0"/>
              <a:t>Access to an information system does not automatically mean that you are authorized to view or use all the data in that system</a:t>
            </a:r>
          </a:p>
          <a:p>
            <a:pPr eaLnBrk="1" fontAlgn="auto" hangingPunct="1">
              <a:spcAft>
                <a:spcPts val="0"/>
              </a:spcAft>
              <a:buFont typeface="Arial" pitchFamily="34" charset="0"/>
              <a:buChar char="•"/>
              <a:defRPr/>
            </a:pPr>
            <a:r>
              <a:rPr lang="en-US" sz="2400" dirty="0"/>
              <a:t>Different levels of access for personnel to PHI is intentional</a:t>
            </a:r>
          </a:p>
          <a:p>
            <a:pPr eaLnBrk="1" fontAlgn="auto" hangingPunct="1">
              <a:spcAft>
                <a:spcPts val="0"/>
              </a:spcAft>
              <a:buFont typeface="Arial" pitchFamily="34" charset="0"/>
              <a:buChar char="•"/>
              <a:defRPr/>
            </a:pPr>
            <a:r>
              <a:rPr lang="en-US" sz="2400" dirty="0"/>
              <a:t>If job duties change, clearance levels for access to PHI is re-evaluated</a:t>
            </a:r>
          </a:p>
          <a:p>
            <a:pPr eaLnBrk="1" fontAlgn="auto" hangingPunct="1">
              <a:spcAft>
                <a:spcPts val="0"/>
              </a:spcAft>
              <a:buFont typeface="Arial" pitchFamily="34" charset="0"/>
              <a:buChar char="•"/>
              <a:defRPr/>
            </a:pPr>
            <a:r>
              <a:rPr lang="en-US" sz="2400" dirty="0"/>
              <a:t>Access is eliminated if employee is terminated</a:t>
            </a:r>
          </a:p>
          <a:p>
            <a:pPr eaLnBrk="1" fontAlgn="auto" hangingPunct="1">
              <a:spcAft>
                <a:spcPts val="0"/>
              </a:spcAft>
              <a:buFont typeface="Arial" pitchFamily="34" charset="0"/>
              <a:buChar char="•"/>
              <a:defRPr/>
            </a:pPr>
            <a:r>
              <a:rPr lang="en-US" sz="2400" dirty="0"/>
              <a:t>Accessing PHI for which you are not cleared or for which there is no job-related purpose will subject you to sanctions</a:t>
            </a:r>
          </a:p>
          <a:p>
            <a:pPr lvl="1" eaLnBrk="1" fontAlgn="auto" hangingPunct="1">
              <a:spcAft>
                <a:spcPts val="0"/>
              </a:spcAft>
              <a:buFont typeface="Arial" pitchFamily="34" charset="0"/>
              <a:buChar char="–"/>
              <a:defRPr/>
            </a:pPr>
            <a:endParaRPr lang="en-US" dirty="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Footer Placeholder 4"/>
          <p:cNvSpPr>
            <a:spLocks noGrp="1"/>
          </p:cNvSpPr>
          <p:nvPr>
            <p:ph type="ftr" sz="quarter" idx="11"/>
          </p:nvPr>
        </p:nvSpPr>
        <p:spPr/>
        <p:txBody>
          <a:bodyPr/>
          <a:lstStyle/>
          <a:p>
            <a:pPr>
              <a:defRPr/>
            </a:pPr>
            <a:r>
              <a:rPr lang="en-US" dirty="0"/>
              <a:t>INTERNAL USE ONLY</a:t>
            </a:r>
          </a:p>
        </p:txBody>
      </p:sp>
      <p:sp>
        <p:nvSpPr>
          <p:cNvPr id="50181" name="Slide Number Placeholder 5"/>
          <p:cNvSpPr>
            <a:spLocks noGrp="1"/>
          </p:cNvSpPr>
          <p:nvPr>
            <p:ph type="sldNum" sz="quarter" idx="12"/>
          </p:nvPr>
        </p:nvSpPr>
        <p:spPr/>
        <p:txBody>
          <a:bodyPr/>
          <a:lstStyle/>
          <a:p>
            <a:pPr>
              <a:defRPr/>
            </a:pPr>
            <a:fld id="{FFA27317-8A25-47B7-97F9-784EEF2186DF}" type="slidenum">
              <a:rPr lang="en-US"/>
              <a:pPr>
                <a:defRPr/>
              </a:pPr>
              <a:t>23</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a:solidFill>
                  <a:schemeClr val="tx1"/>
                </a:solidFill>
              </a:rPr>
              <a:t>Rules for Protecting Information</a:t>
            </a:r>
          </a:p>
        </p:txBody>
      </p:sp>
      <p:sp>
        <p:nvSpPr>
          <p:cNvPr id="69635" name="Content Placeholder 2"/>
          <p:cNvSpPr>
            <a:spLocks noGrp="1"/>
          </p:cNvSpPr>
          <p:nvPr>
            <p:ph idx="1"/>
          </p:nvPr>
        </p:nvSpPr>
        <p:spPr>
          <a:xfrm>
            <a:off x="457200" y="1646237"/>
            <a:ext cx="8229600" cy="4525963"/>
          </a:xfrm>
        </p:spPr>
        <p:txBody>
          <a:bodyPr>
            <a:normAutofit fontScale="92500" lnSpcReduction="10000"/>
          </a:bodyPr>
          <a:lstStyle/>
          <a:p>
            <a:pPr eaLnBrk="1" hangingPunct="1"/>
            <a:r>
              <a:rPr lang="en-US" sz="2400" dirty="0"/>
              <a:t>Do not allow unauthorized persons into restricted areas where access to PHI could occur</a:t>
            </a:r>
          </a:p>
          <a:p>
            <a:pPr eaLnBrk="1" hangingPunct="1"/>
            <a:r>
              <a:rPr lang="en-US" sz="2400" dirty="0"/>
              <a:t>Arrange computer screens so they are not visible to unauthorized persons and/or patients; use security screens in areas accessible to public</a:t>
            </a:r>
          </a:p>
          <a:p>
            <a:pPr eaLnBrk="1" hangingPunct="1"/>
            <a:r>
              <a:rPr lang="en-US" sz="2400" dirty="0"/>
              <a:t>Log in with password, log off prior to leaving work area, and do not leave computer unattended</a:t>
            </a:r>
          </a:p>
          <a:p>
            <a:pPr eaLnBrk="1" hangingPunct="1"/>
            <a:r>
              <a:rPr lang="en-US" sz="2400" dirty="0"/>
              <a:t>Close files not in use/turn over paperwork containing PHI </a:t>
            </a:r>
            <a:endParaRPr lang="en-US" dirty="0"/>
          </a:p>
          <a:p>
            <a:pPr eaLnBrk="1" hangingPunct="1"/>
            <a:r>
              <a:rPr lang="en-US" sz="2400" dirty="0"/>
              <a:t>Do not duplicate, transmit, or store PHI without appropriate authorization</a:t>
            </a:r>
          </a:p>
          <a:p>
            <a:r>
              <a:rPr lang="en-US" sz="2400" dirty="0"/>
              <a:t>Storage of PHI on unencrypted removable devices (Disk/CD/DVD/Thumb Drives) is prohibited without prior authorization</a:t>
            </a:r>
          </a:p>
          <a:p>
            <a:pPr eaLnBrk="1" hangingPunct="1"/>
            <a:endParaRPr lang="en-US" sz="2400" dirty="0"/>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24</a:t>
            </a:fld>
            <a:endParaRPr lang="en-US"/>
          </a:p>
        </p:txBody>
      </p:sp>
      <p:sp>
        <p:nvSpPr>
          <p:cNvPr id="4" name="Content Placeholder 3"/>
          <p:cNvSpPr>
            <a:spLocks noGrp="1"/>
          </p:cNvSpPr>
          <p:nvPr>
            <p:ph idx="13"/>
          </p:nvPr>
        </p:nvSpPr>
        <p:spPr>
          <a:xfrm>
            <a:off x="457200" y="914400"/>
            <a:ext cx="8229600" cy="457200"/>
          </a:xfrm>
        </p:spPr>
        <p:txBody>
          <a:bodyPr numCol="1"/>
          <a:lstStyle/>
          <a:p>
            <a:pPr algn="ctr">
              <a:buNone/>
            </a:pPr>
            <a:r>
              <a:rPr lang="en-US" dirty="0">
                <a:solidFill>
                  <a:schemeClr val="tx1"/>
                </a:solidFill>
              </a:rPr>
              <a:t>Encryption of PHI</a:t>
            </a:r>
          </a:p>
        </p:txBody>
      </p:sp>
      <p:sp>
        <p:nvSpPr>
          <p:cNvPr id="5" name="Content Placeholder 4"/>
          <p:cNvSpPr>
            <a:spLocks noGrp="1"/>
          </p:cNvSpPr>
          <p:nvPr>
            <p:ph idx="1"/>
          </p:nvPr>
        </p:nvSpPr>
        <p:spPr>
          <a:xfrm>
            <a:off x="457200" y="1600200"/>
            <a:ext cx="8229600" cy="4724400"/>
          </a:xfrm>
        </p:spPr>
        <p:txBody>
          <a:bodyPr>
            <a:normAutofit/>
          </a:bodyPr>
          <a:lstStyle/>
          <a:p>
            <a:r>
              <a:rPr lang="en-US" sz="2400" dirty="0"/>
              <a:t>Encryption is generally necessary to protect information outside of the Electronic Medical Records (EMR) system</a:t>
            </a:r>
          </a:p>
          <a:p>
            <a:r>
              <a:rPr lang="en-US" sz="2400" dirty="0"/>
              <a:t>Use of other mobile media for accessing and transporting PHI such as smart phones, </a:t>
            </a:r>
            <a:r>
              <a:rPr lang="en-US" sz="2400" dirty="0" err="1"/>
              <a:t>iPads</a:t>
            </a:r>
            <a:r>
              <a:rPr lang="en-US" sz="2400" dirty="0"/>
              <a:t>, Netbooks, thumb drives, CDs, DVDs, etc., presents a very high risk of exposure and requires appropriate authorization</a:t>
            </a:r>
          </a:p>
          <a:p>
            <a:r>
              <a:rPr lang="en-US" sz="2400" dirty="0"/>
              <a:t>Use of any personally owned laptops, desktops or other mobile devices (non-UA equipment) for accessing PHI requires appropriate authorization</a:t>
            </a:r>
          </a:p>
          <a:p>
            <a:r>
              <a:rPr lang="en-US" sz="2400" dirty="0"/>
              <a:t>Help UA avoid costly patient notification process by following University policy that requires encryption</a:t>
            </a:r>
            <a:endParaRPr lang="en-US" sz="2400" dirty="0">
              <a:solidFill>
                <a:srgbClr val="FF0000"/>
              </a:solidFill>
            </a:endParaRPr>
          </a:p>
          <a:p>
            <a:pPr>
              <a:buNone/>
            </a:pPr>
            <a:endParaRPr lang="en-US" sz="2400" dirty="0"/>
          </a:p>
          <a:p>
            <a:endParaRPr lang="en-US" sz="2400" dirty="0"/>
          </a:p>
          <a:p>
            <a:endParaRPr lang="en-US" dirty="0"/>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Footer Placeholder 4"/>
          <p:cNvSpPr>
            <a:spLocks noGrp="1"/>
          </p:cNvSpPr>
          <p:nvPr>
            <p:ph type="ftr" sz="quarter" idx="11"/>
          </p:nvPr>
        </p:nvSpPr>
        <p:spPr/>
        <p:txBody>
          <a:bodyPr/>
          <a:lstStyle/>
          <a:p>
            <a:pPr>
              <a:defRPr/>
            </a:pPr>
            <a:r>
              <a:rPr lang="en-US"/>
              <a:t>INTERNAL USE ONLY</a:t>
            </a:r>
          </a:p>
        </p:txBody>
      </p:sp>
      <p:sp>
        <p:nvSpPr>
          <p:cNvPr id="51205" name="Slide Number Placeholder 5"/>
          <p:cNvSpPr>
            <a:spLocks noGrp="1"/>
          </p:cNvSpPr>
          <p:nvPr>
            <p:ph type="sldNum" sz="quarter" idx="12"/>
          </p:nvPr>
        </p:nvSpPr>
        <p:spPr/>
        <p:txBody>
          <a:bodyPr/>
          <a:lstStyle/>
          <a:p>
            <a:pPr>
              <a:defRPr/>
            </a:pPr>
            <a:fld id="{9C28666A-AFF0-451C-9615-614CEABD40CC}" type="slidenum">
              <a:rPr lang="en-US"/>
              <a:pPr>
                <a:defRPr/>
              </a:pPr>
              <a:t>25</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a:solidFill>
                  <a:schemeClr val="tx1"/>
                </a:solidFill>
              </a:rPr>
              <a:t>Password Management</a:t>
            </a:r>
          </a:p>
        </p:txBody>
      </p:sp>
      <p:sp>
        <p:nvSpPr>
          <p:cNvPr id="51203" name="Content Placeholder 2"/>
          <p:cNvSpPr>
            <a:spLocks noGrp="1"/>
          </p:cNvSpPr>
          <p:nvPr>
            <p:ph idx="1"/>
          </p:nvPr>
        </p:nvSpPr>
        <p:spPr>
          <a:xfrm>
            <a:off x="457200" y="1524000"/>
            <a:ext cx="8229600" cy="4876800"/>
          </a:xfrm>
        </p:spPr>
        <p:txBody>
          <a:bodyPr rtlCol="0">
            <a:normAutofit fontScale="62500" lnSpcReduction="20000"/>
          </a:bodyPr>
          <a:lstStyle/>
          <a:p>
            <a:pPr eaLnBrk="1" fontAlgn="auto" hangingPunct="1">
              <a:spcAft>
                <a:spcPts val="0"/>
              </a:spcAft>
              <a:buFont typeface="Arial" pitchFamily="34" charset="0"/>
              <a:buChar char="•"/>
              <a:defRPr/>
            </a:pPr>
            <a:r>
              <a:rPr lang="en-US" dirty="0"/>
              <a:t>Do not allow coworkers to use your computer without first logging off your user account</a:t>
            </a:r>
          </a:p>
          <a:p>
            <a:pPr lvl="0"/>
            <a:r>
              <a:rPr lang="en-US" dirty="0"/>
              <a:t>Do not share passwords or reuse expired passwords</a:t>
            </a:r>
            <a:endParaRPr lang="en-US" sz="2000" dirty="0"/>
          </a:p>
          <a:p>
            <a:pPr lvl="0"/>
            <a:r>
              <a:rPr lang="en-US" dirty="0"/>
              <a:t>Do not use passwords that can be easily guessed (dictionary words, pets name, birthday, etc.)</a:t>
            </a:r>
            <a:endParaRPr lang="en-US" sz="2000" dirty="0"/>
          </a:p>
          <a:p>
            <a:pPr lvl="0"/>
            <a:r>
              <a:rPr lang="en-US" dirty="0"/>
              <a:t>Should not be written down, but if writing down the password is required, must be stored in a secured location</a:t>
            </a:r>
            <a:endParaRPr lang="en-US" sz="2000" dirty="0"/>
          </a:p>
          <a:p>
            <a:pPr lvl="0"/>
            <a:r>
              <a:rPr lang="en-US" dirty="0"/>
              <a:t>Should be changed if you suspect someone else knows it</a:t>
            </a:r>
            <a:endParaRPr lang="en-US" sz="2000" dirty="0"/>
          </a:p>
          <a:p>
            <a:pPr lvl="0"/>
            <a:r>
              <a:rPr lang="en-US" dirty="0"/>
              <a:t>Disable passwords or delete accounts when employees leave</a:t>
            </a:r>
            <a:endParaRPr lang="en-US" sz="2000" dirty="0"/>
          </a:p>
          <a:p>
            <a:pPr lvl="0"/>
            <a:r>
              <a:rPr lang="en-US" dirty="0"/>
              <a:t>Passwords:</a:t>
            </a:r>
            <a:endParaRPr lang="en-US" sz="2000" dirty="0"/>
          </a:p>
          <a:p>
            <a:pPr lvl="1"/>
            <a:r>
              <a:rPr lang="en-US" dirty="0"/>
              <a:t>Should be minimum 8 characters long</a:t>
            </a:r>
            <a:endParaRPr lang="en-US" sz="1800" dirty="0"/>
          </a:p>
          <a:p>
            <a:pPr lvl="1"/>
            <a:r>
              <a:rPr lang="en-US" dirty="0"/>
              <a:t>Include 3 of 4 data types (upper/lower case, numeric, special characters)</a:t>
            </a:r>
            <a:endParaRPr lang="en-US" sz="1800" dirty="0"/>
          </a:p>
          <a:p>
            <a:pPr lvl="1"/>
            <a:r>
              <a:rPr lang="en-US" dirty="0"/>
              <a:t>Should be changed periodically</a:t>
            </a:r>
            <a:endParaRPr lang="en-US" sz="1800" dirty="0"/>
          </a:p>
          <a:p>
            <a:pPr lvl="1"/>
            <a:r>
              <a:rPr lang="en-US" dirty="0"/>
              <a:t>Good password scheme is critical for complex passwords – R0llt!de (don’t use this, just an example)</a:t>
            </a:r>
            <a:endParaRPr lang="en-US" sz="1800" dirty="0"/>
          </a:p>
          <a:p>
            <a:pPr eaLnBrk="1" fontAlgn="auto" hangingPunct="1">
              <a:spcAft>
                <a:spcPts val="0"/>
              </a:spcAft>
              <a:buFont typeface="Arial" pitchFamily="34" charset="0"/>
              <a:buChar char="•"/>
              <a:defRPr/>
            </a:pPr>
            <a:endParaRPr lang="en-US" sz="2400" dirty="0"/>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Footer Placeholder 4"/>
          <p:cNvSpPr>
            <a:spLocks noGrp="1"/>
          </p:cNvSpPr>
          <p:nvPr>
            <p:ph type="ftr" sz="quarter" idx="11"/>
          </p:nvPr>
        </p:nvSpPr>
        <p:spPr/>
        <p:txBody>
          <a:bodyPr/>
          <a:lstStyle/>
          <a:p>
            <a:pPr>
              <a:defRPr/>
            </a:pPr>
            <a:r>
              <a:rPr lang="en-US"/>
              <a:t>INTERNAL USE ONLY</a:t>
            </a:r>
          </a:p>
        </p:txBody>
      </p:sp>
      <p:sp>
        <p:nvSpPr>
          <p:cNvPr id="53253" name="Slide Number Placeholder 5"/>
          <p:cNvSpPr>
            <a:spLocks noGrp="1"/>
          </p:cNvSpPr>
          <p:nvPr>
            <p:ph type="sldNum" sz="quarter" idx="12"/>
          </p:nvPr>
        </p:nvSpPr>
        <p:spPr/>
        <p:txBody>
          <a:bodyPr/>
          <a:lstStyle/>
          <a:p>
            <a:pPr>
              <a:defRPr/>
            </a:pPr>
            <a:fld id="{E09D89F4-5B98-4A43-9B87-B68DCDF28B91}" type="slidenum">
              <a:rPr lang="en-US"/>
              <a:pPr>
                <a:defRPr/>
              </a:pPr>
              <a:t>26</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a:solidFill>
                  <a:schemeClr val="tx1"/>
                </a:solidFill>
              </a:rPr>
              <a:t>Protection from Malicious Software</a:t>
            </a:r>
          </a:p>
        </p:txBody>
      </p:sp>
      <p:sp>
        <p:nvSpPr>
          <p:cNvPr id="72707" name="Content Placeholder 2"/>
          <p:cNvSpPr>
            <a:spLocks noGrp="1"/>
          </p:cNvSpPr>
          <p:nvPr>
            <p:ph idx="1"/>
          </p:nvPr>
        </p:nvSpPr>
        <p:spPr/>
        <p:txBody>
          <a:bodyPr/>
          <a:lstStyle/>
          <a:p>
            <a:pPr eaLnBrk="1" hangingPunct="1"/>
            <a:r>
              <a:rPr lang="en-US" sz="1800" dirty="0"/>
              <a:t>Malicious software can be thought of as any virus, worm, malware, adware, etc.  </a:t>
            </a:r>
          </a:p>
          <a:p>
            <a:pPr eaLnBrk="1" hangingPunct="1"/>
            <a:r>
              <a:rPr lang="en-US" sz="1800" dirty="0"/>
              <a:t>As a result of an unauthorized infiltration, PHI and other data can be damaged or destroyed</a:t>
            </a:r>
          </a:p>
          <a:p>
            <a:pPr marL="342900" lvl="2" indent="-342900" eaLnBrk="1" hangingPunct="1">
              <a:buSzPct val="75000"/>
            </a:pPr>
            <a:r>
              <a:rPr lang="en-US" sz="1800" dirty="0"/>
              <a:t>Notify your supervisor, system support representative, and/or security officer </a:t>
            </a:r>
            <a:r>
              <a:rPr lang="en-US" sz="1800" b="1" dirty="0"/>
              <a:t>immediately </a:t>
            </a:r>
            <a:r>
              <a:rPr lang="en-US" sz="1800" dirty="0"/>
              <a:t>if you believe your computer has been compromised or infected with a virus—do not continue using computer until resolved</a:t>
            </a:r>
          </a:p>
          <a:p>
            <a:r>
              <a:rPr lang="en-US" sz="1800" dirty="0"/>
              <a:t>Managed anti virus and other security software is installed on all University computers and should not be disabled</a:t>
            </a:r>
          </a:p>
          <a:p>
            <a:pPr eaLnBrk="1" hangingPunct="1"/>
            <a:r>
              <a:rPr lang="en-US" sz="1800" dirty="0"/>
              <a:t>Any personal devices used for access to PHI must have appropriate anti virus software </a:t>
            </a:r>
          </a:p>
          <a:p>
            <a:pPr eaLnBrk="1" hangingPunct="1"/>
            <a:r>
              <a:rPr lang="en-US" sz="1800" dirty="0"/>
              <a:t>Do not open e-mail or attachments from an unknown, suspicious, or untrustworthy source or if the subject line is questionable or unexpected—DELETE THEM IMMEDIATELY </a:t>
            </a:r>
            <a:endParaRPr lang="en-US" sz="2000" dirty="0"/>
          </a:p>
          <a:p>
            <a:pPr eaLnBrk="1" hangingPunct="1"/>
            <a:endParaRPr lang="en-US" sz="2000" dirty="0"/>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INTERNAL USE ONLY</a:t>
            </a:r>
            <a:endParaRPr lang="en-US" dirty="0"/>
          </a:p>
        </p:txBody>
      </p:sp>
      <p:sp>
        <p:nvSpPr>
          <p:cNvPr id="5" name="Slide Number Placeholder 4"/>
          <p:cNvSpPr>
            <a:spLocks noGrp="1"/>
          </p:cNvSpPr>
          <p:nvPr>
            <p:ph type="sldNum" sz="quarter" idx="12"/>
          </p:nvPr>
        </p:nvSpPr>
        <p:spPr/>
        <p:txBody>
          <a:bodyPr/>
          <a:lstStyle/>
          <a:p>
            <a:pPr>
              <a:defRPr/>
            </a:pPr>
            <a:fld id="{CFF30579-A95B-40EE-B3E3-483F8F0A3BA1}" type="slidenum">
              <a:rPr lang="en-US" smtClean="0"/>
              <a:pPr>
                <a:defRPr/>
              </a:pPr>
              <a:t>27</a:t>
            </a:fld>
            <a:endParaRPr lang="en-US" dirty="0"/>
          </a:p>
        </p:txBody>
      </p:sp>
      <p:sp>
        <p:nvSpPr>
          <p:cNvPr id="7" name="Content Placeholder 6"/>
          <p:cNvSpPr>
            <a:spLocks noGrp="1"/>
          </p:cNvSpPr>
          <p:nvPr>
            <p:ph idx="13"/>
          </p:nvPr>
        </p:nvSpPr>
        <p:spPr>
          <a:xfrm>
            <a:off x="457200" y="914400"/>
            <a:ext cx="8229600" cy="457200"/>
          </a:xfrm>
        </p:spPr>
        <p:txBody>
          <a:bodyPr numCol="1"/>
          <a:lstStyle/>
          <a:p>
            <a:pPr marL="0" indent="0" algn="ctr">
              <a:buNone/>
            </a:pPr>
            <a:r>
              <a:rPr lang="en-US" dirty="0">
                <a:solidFill>
                  <a:schemeClr val="tx1"/>
                </a:solidFill>
              </a:rPr>
              <a:t>Beware of Suspicious Emails</a:t>
            </a:r>
          </a:p>
        </p:txBody>
      </p:sp>
      <p:sp>
        <p:nvSpPr>
          <p:cNvPr id="3" name="Content Placeholder 2"/>
          <p:cNvSpPr>
            <a:spLocks noGrp="1"/>
          </p:cNvSpPr>
          <p:nvPr>
            <p:ph idx="1"/>
          </p:nvPr>
        </p:nvSpPr>
        <p:spPr/>
        <p:txBody>
          <a:bodyPr>
            <a:normAutofit fontScale="85000" lnSpcReduction="20000"/>
          </a:bodyPr>
          <a:lstStyle/>
          <a:p>
            <a:r>
              <a:rPr lang="en-US" dirty="0"/>
              <a:t>Be very cautious of suspicious emails that request information such as email ID and password, or other personal information claiming that you need to verify an account, or you are out of disk space, or some other issue with your account. If they claim to come from the University check the following:</a:t>
            </a:r>
          </a:p>
          <a:p>
            <a:pPr lvl="1"/>
            <a:r>
              <a:rPr lang="en-US" dirty="0"/>
              <a:t>From Address: Make sure the from address has ua.edu after the @ sign</a:t>
            </a:r>
          </a:p>
          <a:p>
            <a:pPr lvl="1"/>
            <a:r>
              <a:rPr lang="en-US" dirty="0"/>
              <a:t>URL Link:  If you can see the URL in the message, make sure it has ua.edu before the first slash (/)</a:t>
            </a:r>
          </a:p>
          <a:p>
            <a:pPr lvl="1"/>
            <a:r>
              <a:rPr lang="en-US" dirty="0"/>
              <a:t>Hover trick:  If you can’t see the URL, you can “hover” your mouse pointer over the link WITHOUT CLICKING and a box with the URL will appear.  Check for ua.edu</a:t>
            </a:r>
          </a:p>
        </p:txBody>
      </p:sp>
    </p:spTree>
    <p:extLst>
      <p:ext uri="{BB962C8B-B14F-4D97-AF65-F5344CB8AC3E}">
        <p14:creationId xmlns:p14="http://schemas.microsoft.com/office/powerpoint/2010/main" val="3785767546"/>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Footer Placeholder 3"/>
          <p:cNvSpPr>
            <a:spLocks noGrp="1"/>
          </p:cNvSpPr>
          <p:nvPr>
            <p:ph type="ftr" sz="quarter" idx="11"/>
          </p:nvPr>
        </p:nvSpPr>
        <p:spPr>
          <a:noFill/>
        </p:spPr>
        <p:txBody>
          <a:bodyPr/>
          <a:lstStyle/>
          <a:p>
            <a:r>
              <a:rPr lang="en-US"/>
              <a:t>INTERNAL USE ONLY</a:t>
            </a:r>
          </a:p>
        </p:txBody>
      </p:sp>
      <p:sp>
        <p:nvSpPr>
          <p:cNvPr id="54277" name="Slide Number Placeholder 5"/>
          <p:cNvSpPr>
            <a:spLocks noGrp="1"/>
          </p:cNvSpPr>
          <p:nvPr>
            <p:ph type="sldNum" sz="quarter" idx="12"/>
          </p:nvPr>
        </p:nvSpPr>
        <p:spPr>
          <a:noFill/>
        </p:spPr>
        <p:txBody>
          <a:bodyPr/>
          <a:lstStyle/>
          <a:p>
            <a:fld id="{892C2EFE-E32E-483F-A13D-6B83A581FB99}" type="slidenum">
              <a:rPr lang="en-US"/>
              <a:pPr/>
              <a:t>28</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a:solidFill>
                  <a:schemeClr val="tx1"/>
                </a:solidFill>
              </a:rPr>
              <a:t>Use of Technology</a:t>
            </a:r>
          </a:p>
        </p:txBody>
      </p:sp>
      <p:sp>
        <p:nvSpPr>
          <p:cNvPr id="54275" name="Content Placeholder 2"/>
          <p:cNvSpPr>
            <a:spLocks noGrp="1"/>
          </p:cNvSpPr>
          <p:nvPr>
            <p:ph idx="1"/>
          </p:nvPr>
        </p:nvSpPr>
        <p:spPr>
          <a:xfrm>
            <a:off x="304800" y="1676400"/>
            <a:ext cx="8229600" cy="4525963"/>
          </a:xfrm>
        </p:spPr>
        <p:txBody>
          <a:bodyPr>
            <a:normAutofit fontScale="92500" lnSpcReduction="10000"/>
          </a:bodyPr>
          <a:lstStyle/>
          <a:p>
            <a:r>
              <a:rPr lang="en-US" sz="2000" dirty="0"/>
              <a:t>Use of other mobile media for accessing and transporting PHI such as smart phones, </a:t>
            </a:r>
            <a:r>
              <a:rPr lang="en-US" sz="2000" dirty="0" err="1"/>
              <a:t>iPads</a:t>
            </a:r>
            <a:r>
              <a:rPr lang="en-US" sz="2000" dirty="0"/>
              <a:t>, Netbooks, thumb drives, CDs, DVDs, etc., presents a very high risk of exposure and requires appropriate authorization</a:t>
            </a:r>
          </a:p>
          <a:p>
            <a:r>
              <a:rPr lang="en-US" sz="2000" dirty="0"/>
              <a:t>Email, internet use, fax and telephones are to be used for UA business purposes (see UA policies) </a:t>
            </a:r>
          </a:p>
          <a:p>
            <a:r>
              <a:rPr lang="en-US" sz="2000" dirty="0"/>
              <a:t>Fax of PHI should only be done when the recipient can be reliably identified; Verify fax number and recipient before transmitting</a:t>
            </a:r>
          </a:p>
          <a:p>
            <a:r>
              <a:rPr lang="en-US" sz="2000" dirty="0"/>
              <a:t>No PHI is permitted to leave facility in any format without prior approval </a:t>
            </a:r>
          </a:p>
          <a:p>
            <a:r>
              <a:rPr lang="en-US" sz="2000" dirty="0"/>
              <a:t>Where technically feasible, email should be avoided when communicating unencrypted sensitive PHI - follow your organization’s email policy for PHI</a:t>
            </a:r>
          </a:p>
          <a:p>
            <a:r>
              <a:rPr lang="en-US" sz="2000" dirty="0"/>
              <a:t>No PHI is permitted on any social networking sites (Twitter, Facebook, MySpace, etc.) </a:t>
            </a:r>
            <a:r>
              <a:rPr lang="en-US" sz="2100" dirty="0"/>
              <a:t>without appropriate authorization </a:t>
            </a:r>
          </a:p>
          <a:p>
            <a:r>
              <a:rPr lang="en-US" sz="2000" dirty="0"/>
              <a:t>No PHI is permitted on any texting or chat platforms (AOL, MSN, cell phones) </a:t>
            </a:r>
          </a:p>
          <a:p>
            <a:r>
              <a:rPr lang="en-US" sz="2000" dirty="0"/>
              <a:t>If a situation requires use of email or text, appropriate encryption techniques must be used. </a:t>
            </a:r>
          </a:p>
          <a:p>
            <a:endParaRPr lang="en-US" sz="2000" dirty="0"/>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Footer Placeholder 4"/>
          <p:cNvSpPr>
            <a:spLocks noGrp="1"/>
          </p:cNvSpPr>
          <p:nvPr>
            <p:ph type="ftr" sz="quarter" idx="11"/>
          </p:nvPr>
        </p:nvSpPr>
        <p:spPr/>
        <p:txBody>
          <a:bodyPr/>
          <a:lstStyle/>
          <a:p>
            <a:pPr>
              <a:defRPr/>
            </a:pPr>
            <a:r>
              <a:rPr lang="en-US"/>
              <a:t>INTERNAL USE ONLY</a:t>
            </a:r>
          </a:p>
        </p:txBody>
      </p:sp>
      <p:sp>
        <p:nvSpPr>
          <p:cNvPr id="57349" name="Slide Number Placeholder 5"/>
          <p:cNvSpPr>
            <a:spLocks noGrp="1"/>
          </p:cNvSpPr>
          <p:nvPr>
            <p:ph type="sldNum" sz="quarter" idx="12"/>
          </p:nvPr>
        </p:nvSpPr>
        <p:spPr/>
        <p:txBody>
          <a:bodyPr/>
          <a:lstStyle/>
          <a:p>
            <a:pPr>
              <a:defRPr/>
            </a:pPr>
            <a:fld id="{731FE344-B7B0-417C-A2E9-5F98FA426C11}" type="slidenum">
              <a:rPr lang="en-US"/>
              <a:pPr>
                <a:defRPr/>
              </a:pPr>
              <a:t>29</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a:solidFill>
                  <a:schemeClr val="tx1"/>
                </a:solidFill>
              </a:rPr>
              <a:t>Rules for Disposal of Computer Equipment</a:t>
            </a:r>
          </a:p>
        </p:txBody>
      </p:sp>
      <p:sp>
        <p:nvSpPr>
          <p:cNvPr id="57347" name="Content Placeholder 2"/>
          <p:cNvSpPr>
            <a:spLocks noGrp="1"/>
          </p:cNvSpPr>
          <p:nvPr>
            <p:ph idx="1"/>
          </p:nvPr>
        </p:nvSpPr>
        <p:spPr>
          <a:xfrm>
            <a:off x="457200" y="1676400"/>
            <a:ext cx="8229600" cy="4525963"/>
          </a:xfrm>
        </p:spPr>
        <p:txBody>
          <a:bodyPr rtlCol="0">
            <a:normAutofit fontScale="92500" lnSpcReduction="10000"/>
          </a:bodyPr>
          <a:lstStyle/>
          <a:p>
            <a:r>
              <a:rPr lang="en-US" sz="1800" dirty="0"/>
              <a:t>Only authorized employees should dispose of PHI in accordance with retention policies</a:t>
            </a:r>
          </a:p>
          <a:p>
            <a:r>
              <a:rPr lang="en-US" sz="1800" dirty="0"/>
              <a:t>Documents containing PHI or other sensitive information must be shredded when no longer needed. Shred immediately or place in securely locked boxes or rooms to await shredding.</a:t>
            </a:r>
          </a:p>
          <a:p>
            <a:r>
              <a:rPr lang="en-US" sz="1800" dirty="0"/>
              <a:t>All questions concerning media reallocation and disposal should be directed to your HIPAA Security Officer; OIT systems </a:t>
            </a:r>
            <a:r>
              <a:rPr lang="en-US" sz="1800"/>
              <a:t>representatives or your departmental IT support teams are </a:t>
            </a:r>
            <a:r>
              <a:rPr lang="en-US" sz="1800" dirty="0"/>
              <a:t>responsible for sanitization and destruction methods</a:t>
            </a:r>
          </a:p>
          <a:p>
            <a:r>
              <a:rPr lang="en-US" sz="1800" dirty="0"/>
              <a:t>Media, such as CDs, disks, or thumb drives, containing PHI/sensitive information must be cleaned or sanitized before reallocating or destroying</a:t>
            </a:r>
          </a:p>
          <a:p>
            <a:r>
              <a:rPr lang="en-US" sz="1800" dirty="0"/>
              <a:t>“Sanitize” means to eliminate confidential or sensitive information from computer/electronic media by either overwriting the data or magnetically erasing data from the media</a:t>
            </a:r>
          </a:p>
          <a:p>
            <a:r>
              <a:rPr lang="en-US" sz="1800" dirty="0"/>
              <a:t>If media are to be destroyed, then once they are sanitized, place them in specially marked secure containers for destruction</a:t>
            </a:r>
          </a:p>
          <a:p>
            <a:r>
              <a:rPr lang="en-US" sz="1800" dirty="0"/>
              <a:t>NOTES: Deleting a file does not actually remove the data from the media. Formatting does not constitute sanitizing the media</a:t>
            </a:r>
          </a:p>
        </p:txBody>
      </p:sp>
    </p:spTree>
    <p:extLst>
      <p:ext uri="{BB962C8B-B14F-4D97-AF65-F5344CB8AC3E}">
        <p14:creationId xmlns:p14="http://schemas.microsoft.com/office/powerpoint/2010/main" val="154315385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Footer Placeholder 3"/>
          <p:cNvSpPr>
            <a:spLocks noGrp="1"/>
          </p:cNvSpPr>
          <p:nvPr>
            <p:ph type="ftr" sz="quarter" idx="11"/>
          </p:nvPr>
        </p:nvSpPr>
        <p:spPr/>
        <p:txBody>
          <a:bodyPr/>
          <a:lstStyle/>
          <a:p>
            <a:pPr>
              <a:defRPr/>
            </a:pPr>
            <a:r>
              <a:rPr lang="en-US" dirty="0"/>
              <a:t>INTERNAL USE ONLY</a:t>
            </a:r>
          </a:p>
        </p:txBody>
      </p:sp>
      <p:sp>
        <p:nvSpPr>
          <p:cNvPr id="16389" name="Slide Number Placeholder 5"/>
          <p:cNvSpPr>
            <a:spLocks noGrp="1"/>
          </p:cNvSpPr>
          <p:nvPr>
            <p:ph type="sldNum" sz="quarter" idx="12"/>
          </p:nvPr>
        </p:nvSpPr>
        <p:spPr/>
        <p:txBody>
          <a:bodyPr/>
          <a:lstStyle/>
          <a:p>
            <a:pPr>
              <a:defRPr/>
            </a:pPr>
            <a:fld id="{498F7DBC-82DA-41D7-99CF-D7203043A74A}" type="slidenum">
              <a:rPr lang="en-US"/>
              <a:pPr>
                <a:defRPr/>
              </a:pPr>
              <a:t>3</a:t>
            </a:fld>
            <a:endParaRPr lang="en-US" dirty="0"/>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a:solidFill>
                  <a:schemeClr val="tx1"/>
                </a:solidFill>
              </a:rPr>
              <a:t>What is Protected Health Information (PHI)</a:t>
            </a:r>
          </a:p>
        </p:txBody>
      </p:sp>
      <p:sp>
        <p:nvSpPr>
          <p:cNvPr id="7171" name="Content Placeholder 2"/>
          <p:cNvSpPr>
            <a:spLocks noGrp="1"/>
          </p:cNvSpPr>
          <p:nvPr>
            <p:ph idx="1"/>
          </p:nvPr>
        </p:nvSpPr>
        <p:spPr>
          <a:xfrm>
            <a:off x="457200" y="1722437"/>
            <a:ext cx="8229600" cy="4525963"/>
          </a:xfrm>
        </p:spPr>
        <p:txBody>
          <a:bodyPr/>
          <a:lstStyle/>
          <a:p>
            <a:pPr eaLnBrk="1" hangingPunct="1"/>
            <a:r>
              <a:rPr lang="en-US" sz="2800" dirty="0"/>
              <a:t>Any information, transmitted or maintained in any medium, </a:t>
            </a:r>
            <a:r>
              <a:rPr lang="en-US" sz="2800" i="1" u="sng" dirty="0"/>
              <a:t>including demographic information</a:t>
            </a:r>
            <a:r>
              <a:rPr lang="en-US" sz="2800" b="1" i="1" dirty="0"/>
              <a:t>;</a:t>
            </a:r>
            <a:endParaRPr lang="en-US" sz="2800" dirty="0"/>
          </a:p>
          <a:p>
            <a:pPr eaLnBrk="1" hangingPunct="1"/>
            <a:r>
              <a:rPr lang="en-US" sz="2800" dirty="0"/>
              <a:t>Created/received by covered entity or business associate; </a:t>
            </a:r>
          </a:p>
          <a:p>
            <a:pPr eaLnBrk="1" hangingPunct="1"/>
            <a:r>
              <a:rPr lang="en-US" sz="2800" dirty="0"/>
              <a:t>Relates to/describes past, present or future physical or mental health or condition; or past, present or future payment for provision of healthcare; and </a:t>
            </a:r>
          </a:p>
          <a:p>
            <a:pPr eaLnBrk="1" hangingPunct="1"/>
            <a:r>
              <a:rPr lang="en-US" sz="2800" dirty="0"/>
              <a:t>Can be used to identify the patient</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Footer Placeholder 3"/>
          <p:cNvSpPr>
            <a:spLocks noGrp="1"/>
          </p:cNvSpPr>
          <p:nvPr>
            <p:ph type="ftr" sz="quarter" idx="11"/>
          </p:nvPr>
        </p:nvSpPr>
        <p:spPr/>
        <p:txBody>
          <a:bodyPr/>
          <a:lstStyle/>
          <a:p>
            <a:pPr>
              <a:defRPr/>
            </a:pPr>
            <a:r>
              <a:rPr lang="en-US"/>
              <a:t>INTERNAL USE ONLY</a:t>
            </a:r>
          </a:p>
        </p:txBody>
      </p:sp>
      <p:sp>
        <p:nvSpPr>
          <p:cNvPr id="61445" name="Slide Number Placeholder 5"/>
          <p:cNvSpPr>
            <a:spLocks noGrp="1"/>
          </p:cNvSpPr>
          <p:nvPr>
            <p:ph type="sldNum" sz="quarter" idx="12"/>
          </p:nvPr>
        </p:nvSpPr>
        <p:spPr/>
        <p:txBody>
          <a:bodyPr/>
          <a:lstStyle/>
          <a:p>
            <a:pPr>
              <a:defRPr/>
            </a:pPr>
            <a:fld id="{DBC2CD0D-850D-489E-84FC-806A550CFB34}" type="slidenum">
              <a:rPr lang="en-US"/>
              <a:pPr>
                <a:defRPr/>
              </a:pPr>
              <a:t>30</a:t>
            </a:fld>
            <a:endParaRPr lang="en-US"/>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a:solidFill>
                  <a:schemeClr val="tx1"/>
                </a:solidFill>
              </a:rPr>
              <a:t>Reporting Security Incidents</a:t>
            </a:r>
          </a:p>
        </p:txBody>
      </p:sp>
      <p:sp>
        <p:nvSpPr>
          <p:cNvPr id="61443" name="Content Placeholder 2"/>
          <p:cNvSpPr>
            <a:spLocks noGrp="1"/>
          </p:cNvSpPr>
          <p:nvPr>
            <p:ph idx="1"/>
          </p:nvPr>
        </p:nvSpPr>
        <p:spPr>
          <a:xfrm>
            <a:off x="457200" y="1722437"/>
            <a:ext cx="8229600" cy="4525963"/>
          </a:xfrm>
        </p:spPr>
        <p:txBody>
          <a:bodyPr rtlCol="0">
            <a:normAutofit fontScale="92500" lnSpcReduction="10000"/>
          </a:bodyPr>
          <a:lstStyle/>
          <a:p>
            <a:pPr eaLnBrk="1" fontAlgn="auto" hangingPunct="1">
              <a:spcAft>
                <a:spcPts val="0"/>
              </a:spcAft>
              <a:buFont typeface="Arial" pitchFamily="34" charset="0"/>
              <a:buChar char="•"/>
              <a:defRPr/>
            </a:pPr>
            <a:r>
              <a:rPr lang="en-US" sz="2800" dirty="0"/>
              <a:t>Notify your Security Officer of any unusual or suspicious incident</a:t>
            </a:r>
          </a:p>
          <a:p>
            <a:pPr eaLnBrk="1" fontAlgn="auto" hangingPunct="1">
              <a:spcAft>
                <a:spcPts val="0"/>
              </a:spcAft>
              <a:buFont typeface="Arial" pitchFamily="34" charset="0"/>
              <a:buChar char="•"/>
              <a:defRPr/>
            </a:pPr>
            <a:r>
              <a:rPr lang="en-US" sz="2800" dirty="0"/>
              <a:t>Security incidents include the following:</a:t>
            </a:r>
          </a:p>
          <a:p>
            <a:pPr lvl="1" eaLnBrk="1" fontAlgn="auto" hangingPunct="1">
              <a:spcAft>
                <a:spcPts val="0"/>
              </a:spcAft>
              <a:buFont typeface="Arial" pitchFamily="34" charset="0"/>
              <a:buChar char="–"/>
              <a:defRPr/>
            </a:pPr>
            <a:r>
              <a:rPr lang="en-US" sz="2400" dirty="0"/>
              <a:t>Theft of or damage to equipment</a:t>
            </a:r>
          </a:p>
          <a:p>
            <a:pPr lvl="1" eaLnBrk="1" fontAlgn="auto" hangingPunct="1">
              <a:spcAft>
                <a:spcPts val="0"/>
              </a:spcAft>
              <a:buFont typeface="Arial" pitchFamily="34" charset="0"/>
              <a:buChar char="–"/>
              <a:defRPr/>
            </a:pPr>
            <a:r>
              <a:rPr lang="en-US" sz="2400" dirty="0"/>
              <a:t>Unauthorized use of a password</a:t>
            </a:r>
          </a:p>
          <a:p>
            <a:pPr lvl="1" eaLnBrk="1" fontAlgn="auto" hangingPunct="1">
              <a:spcAft>
                <a:spcPts val="0"/>
              </a:spcAft>
              <a:buFont typeface="Arial" pitchFamily="34" charset="0"/>
              <a:buChar char="–"/>
              <a:defRPr/>
            </a:pPr>
            <a:r>
              <a:rPr lang="en-US" sz="2400" dirty="0"/>
              <a:t>Unauthorized use of a system</a:t>
            </a:r>
          </a:p>
          <a:p>
            <a:pPr lvl="1" eaLnBrk="1" fontAlgn="auto" hangingPunct="1">
              <a:spcAft>
                <a:spcPts val="0"/>
              </a:spcAft>
              <a:buFont typeface="Arial" pitchFamily="34" charset="0"/>
              <a:buChar char="–"/>
              <a:defRPr/>
            </a:pPr>
            <a:r>
              <a:rPr lang="en-US" sz="2400" dirty="0"/>
              <a:t>Violations of standards or policy</a:t>
            </a:r>
          </a:p>
          <a:p>
            <a:pPr lvl="1" eaLnBrk="1" fontAlgn="auto" hangingPunct="1">
              <a:spcAft>
                <a:spcPts val="0"/>
              </a:spcAft>
              <a:buFont typeface="Arial" pitchFamily="34" charset="0"/>
              <a:buChar char="–"/>
              <a:defRPr/>
            </a:pPr>
            <a:r>
              <a:rPr lang="en-US" sz="2400" dirty="0"/>
              <a:t>Computer hacking attempts</a:t>
            </a:r>
          </a:p>
          <a:p>
            <a:pPr lvl="1" eaLnBrk="1" fontAlgn="auto" hangingPunct="1">
              <a:spcAft>
                <a:spcPts val="0"/>
              </a:spcAft>
              <a:buFont typeface="Arial" pitchFamily="34" charset="0"/>
              <a:buChar char="–"/>
              <a:defRPr/>
            </a:pPr>
            <a:r>
              <a:rPr lang="en-US" sz="2400" dirty="0"/>
              <a:t>Malicious software </a:t>
            </a:r>
          </a:p>
          <a:p>
            <a:pPr lvl="1" eaLnBrk="1" fontAlgn="auto" hangingPunct="1">
              <a:spcAft>
                <a:spcPts val="0"/>
              </a:spcAft>
              <a:buFont typeface="Arial" pitchFamily="34" charset="0"/>
              <a:buChar char="–"/>
              <a:defRPr/>
            </a:pPr>
            <a:r>
              <a:rPr lang="en-US" sz="2400" dirty="0"/>
              <a:t>Security Weaknesses</a:t>
            </a:r>
          </a:p>
          <a:p>
            <a:pPr lvl="1" eaLnBrk="1" fontAlgn="auto" hangingPunct="1">
              <a:spcAft>
                <a:spcPts val="0"/>
              </a:spcAft>
              <a:buFont typeface="Arial" pitchFamily="34" charset="0"/>
              <a:buChar char="–"/>
              <a:defRPr/>
            </a:pPr>
            <a:r>
              <a:rPr lang="en-US" sz="2400" dirty="0"/>
              <a:t>Breaches to patient, employee, or student privacy</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flipH="1" flipV="1">
            <a:off x="6019799" y="6721475"/>
            <a:ext cx="45719" cy="4571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CBA7D6D-C11C-48F9-B6C0-37746F92D9A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a:ln>
                <a:noFill/>
              </a:ln>
              <a:solidFill>
                <a:sysClr val="windowText" lastClr="000000"/>
              </a:solidFill>
              <a:effectLst/>
              <a:uLnTx/>
              <a:uFillTx/>
            </a:endParaRPr>
          </a:p>
        </p:txBody>
      </p:sp>
      <p:sp>
        <p:nvSpPr>
          <p:cNvPr id="4" name="Subtitle 3"/>
          <p:cNvSpPr>
            <a:spLocks noGrp="1"/>
          </p:cNvSpPr>
          <p:nvPr>
            <p:ph type="subTitle" idx="1"/>
          </p:nvPr>
        </p:nvSpPr>
        <p:spPr>
          <a:xfrm rot="15621541" flipV="1">
            <a:off x="7696200" y="6356349"/>
            <a:ext cx="76200" cy="45719"/>
          </a:xfrm>
        </p:spPr>
        <p:txBody>
          <a:bodyPr>
            <a:noAutofit/>
          </a:bodyPr>
          <a:lstStyle/>
          <a:p>
            <a:endParaRPr lang="en-US" sz="200" dirty="0"/>
          </a:p>
        </p:txBody>
      </p:sp>
      <p:sp>
        <p:nvSpPr>
          <p:cNvPr id="5" name="Rectangle 4"/>
          <p:cNvSpPr/>
          <p:nvPr/>
        </p:nvSpPr>
        <p:spPr>
          <a:xfrm>
            <a:off x="838200" y="685800"/>
            <a:ext cx="7239000" cy="59093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Lucida Sans" panose="020B0602030504020204" pitchFamily="34" charset="0"/>
              </a:rPr>
              <a:t>Contacts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90000"/>
                </a:solidFill>
                <a:effectLst/>
                <a:uLnTx/>
                <a:uFillTx/>
                <a:latin typeface="Verdana" panose="020B0604030504040204" pitchFamily="34" charset="0"/>
                <a:hlinkClick r:id="rId2"/>
              </a:rPr>
              <a:t>The University of Alabama’s Privacy Officer</a:t>
            </a:r>
            <a:r>
              <a:rPr kumimoji="0" lang="en-US" sz="1800" b="0" i="0" u="none" strike="noStrike" kern="0" cap="none" spc="0" normalizeH="0" baseline="0" noProof="0" dirty="0">
                <a:ln>
                  <a:noFill/>
                </a:ln>
                <a:solidFill>
                  <a:srgbClr val="000000"/>
                </a:solidFill>
                <a:effectLst/>
                <a:uLnTx/>
                <a:uFillTx/>
                <a:latin typeface="Verdana" panose="020B0604030504040204" pitchFamily="34" charset="0"/>
              </a:rPr>
              <a:t> – Jan Chaisson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90000"/>
                </a:solidFill>
                <a:effectLst/>
                <a:uLnTx/>
                <a:uFillTx/>
                <a:latin typeface="Verdana" panose="020B0604030504040204" pitchFamily="34" charset="0"/>
                <a:hlinkClick r:id="rId3"/>
              </a:rPr>
              <a:t>The University of Alabama’s HIPAA Security</a:t>
            </a:r>
            <a:r>
              <a:rPr kumimoji="0" lang="en-US" sz="1800" b="0" i="0" u="none" strike="noStrike" kern="0" cap="none" spc="0" normalizeH="0" baseline="0" noProof="0" dirty="0">
                <a:ln>
                  <a:noFill/>
                </a:ln>
                <a:solidFill>
                  <a:srgbClr val="000000"/>
                </a:solidFill>
                <a:effectLst/>
                <a:uLnTx/>
                <a:uFillTx/>
                <a:latin typeface="Verdana" panose="020B0604030504040204" pitchFamily="34" charset="0"/>
              </a:rPr>
              <a:t> </a:t>
            </a:r>
            <a:r>
              <a:rPr kumimoji="0" lang="en-US" sz="1800" b="0" i="0" u="none" strike="noStrike" kern="0" cap="none" spc="0" normalizeH="0" baseline="0" noProof="0" dirty="0">
                <a:ln>
                  <a:noFill/>
                </a:ln>
                <a:solidFill>
                  <a:srgbClr val="990000"/>
                </a:solidFill>
                <a:effectLst/>
                <a:uLnTx/>
                <a:uFillTx/>
                <a:latin typeface="Verdana" panose="020B0604030504040204" pitchFamily="34" charset="0"/>
                <a:hlinkClick r:id="rId3"/>
              </a:rPr>
              <a:t>Officer</a:t>
            </a:r>
            <a:r>
              <a:rPr kumimoji="0" lang="en-US" sz="1800" b="0" i="0" u="none" strike="noStrike" kern="0" cap="none" spc="0" normalizeH="0" baseline="0" noProof="0" dirty="0">
                <a:ln>
                  <a:noFill/>
                </a:ln>
                <a:solidFill>
                  <a:srgbClr val="000000"/>
                </a:solidFill>
                <a:effectLst/>
                <a:uLnTx/>
                <a:uFillTx/>
                <a:latin typeface="Verdana" panose="020B0604030504040204" pitchFamily="34" charset="0"/>
              </a:rPr>
              <a:t> – Ashley Ewing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Verdana" panose="020B0604030504040204" pitchFamily="34" charset="0"/>
              </a:rPr>
              <a:t>Medical Center Privacy Officer – Jan Chaisson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Verdana" panose="020B0604030504040204" pitchFamily="34" charset="0"/>
              </a:rPr>
              <a:t>Medical Center Security Officer – Amy Sherwood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Verdana" panose="020B0604030504040204" pitchFamily="34" charset="0"/>
              </a:rPr>
              <a:t>Brewer Porch Privacy/Security Officer – Warren Williams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Verdana" panose="020B0604030504040204" pitchFamily="34" charset="0"/>
              </a:rPr>
              <a:t>Speech and Hearing Privacy/Security Officer – JoAnne Payne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Verdana" panose="020B0604030504040204" pitchFamily="34" charset="0"/>
              </a:rPr>
              <a:t>Autism Spectrum Disorders Clinic Privacy/Security Officer – Sarah Ryan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Verdana" panose="020B0604030504040204" pitchFamily="34" charset="0"/>
              </a:rPr>
              <a:t>UA Group Health Plan/FSA Privacy Officer – Emily </a:t>
            </a:r>
            <a:r>
              <a:rPr kumimoji="0" lang="en-US" sz="1800" b="0" i="0" u="none" strike="noStrike" kern="0" cap="none" spc="0" normalizeH="0" baseline="0" noProof="0" dirty="0" err="1">
                <a:ln>
                  <a:noFill/>
                </a:ln>
                <a:solidFill>
                  <a:srgbClr val="000000"/>
                </a:solidFill>
                <a:effectLst/>
                <a:uLnTx/>
                <a:uFillTx/>
                <a:latin typeface="Verdana" panose="020B0604030504040204" pitchFamily="34" charset="0"/>
              </a:rPr>
              <a:t>Marbutt</a:t>
            </a:r>
            <a:endParaRPr kumimoji="0" lang="en-US" sz="1800" b="0" i="0" u="none" strike="noStrike" kern="0" cap="none" spc="0" normalizeH="0" baseline="0" noProof="0" dirty="0">
              <a:ln>
                <a:noFill/>
              </a:ln>
              <a:solidFill>
                <a:srgbClr val="000000"/>
              </a:solidFill>
              <a:effectLst/>
              <a:uLnTx/>
              <a:uFillTx/>
              <a:latin typeface="Verdan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Verdana" panose="020B0604030504040204" pitchFamily="34" charset="0"/>
              </a:rPr>
              <a:t>UA Group Health Plan/FSA Security Officer – Greg Gaddis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Verdana" panose="020B0604030504040204" pitchFamily="34" charset="0"/>
              </a:rPr>
              <a:t>WellBAMA</a:t>
            </a:r>
            <a:r>
              <a:rPr kumimoji="0" lang="en-US" sz="1800" b="0" i="0" u="none" strike="noStrike" kern="0" cap="none" spc="0" normalizeH="0" baseline="0" noProof="0" dirty="0">
                <a:ln>
                  <a:noFill/>
                </a:ln>
                <a:solidFill>
                  <a:srgbClr val="000000"/>
                </a:solidFill>
                <a:effectLst/>
                <a:uLnTx/>
                <a:uFillTx/>
                <a:latin typeface="Verdana" panose="020B0604030504040204" pitchFamily="34" charset="0"/>
              </a:rPr>
              <a:t> Program Privacy/Security Officer – Heather Clayton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Verdana" panose="020B0604030504040204" pitchFamily="34" charset="0"/>
              </a:rPr>
              <a:t>Working on Womanhood Program (WOW) Privacy/Security Officer – Jill Beck</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Verdana" panose="020B0604030504040204" pitchFamily="34" charset="0"/>
              </a:rPr>
              <a:t>Center for Advanced Public Safety (CAPS) Privacy/Security Officer – Vaughn Poe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Verdana" panose="020B0604030504040204" pitchFamily="34" charset="0"/>
              </a:rPr>
              <a:t>Institutional Review Board Compliance Officer – Tanta Myles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Verdana" panose="020B0604030504040204" pitchFamily="34" charset="0"/>
              </a:rPr>
              <a:t>College of Education Alabama Medicaid Agency Project Privacy/Security Officer – Rick Houser</a:t>
            </a:r>
          </a:p>
        </p:txBody>
      </p:sp>
    </p:spTree>
    <p:extLst>
      <p:ext uri="{BB962C8B-B14F-4D97-AF65-F5344CB8AC3E}">
        <p14:creationId xmlns:p14="http://schemas.microsoft.com/office/powerpoint/2010/main" val="333690150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a:t>INTERNAL USE ONLY</a:t>
            </a:r>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4</a:t>
            </a:fld>
            <a:endParaRPr lang="en-US"/>
          </a:p>
        </p:txBody>
      </p:sp>
      <p:sp>
        <p:nvSpPr>
          <p:cNvPr id="4" name="Content Placeholder 3"/>
          <p:cNvSpPr>
            <a:spLocks noGrp="1"/>
          </p:cNvSpPr>
          <p:nvPr>
            <p:ph idx="13"/>
          </p:nvPr>
        </p:nvSpPr>
        <p:spPr>
          <a:xfrm>
            <a:off x="457200" y="914400"/>
            <a:ext cx="8229600" cy="457200"/>
          </a:xfrm>
        </p:spPr>
        <p:txBody>
          <a:bodyPr numCol="1"/>
          <a:lstStyle/>
          <a:p>
            <a:pPr algn="ctr">
              <a:buNone/>
            </a:pPr>
            <a:r>
              <a:rPr lang="en-US" dirty="0">
                <a:solidFill>
                  <a:schemeClr val="tx1"/>
                </a:solidFill>
              </a:rPr>
              <a:t>Types of Data Protected by HIPAA</a:t>
            </a:r>
          </a:p>
        </p:txBody>
      </p:sp>
      <p:sp>
        <p:nvSpPr>
          <p:cNvPr id="5" name="Content Placeholder 4"/>
          <p:cNvSpPr>
            <a:spLocks noGrp="1"/>
          </p:cNvSpPr>
          <p:nvPr>
            <p:ph idx="1"/>
          </p:nvPr>
        </p:nvSpPr>
        <p:spPr/>
        <p:txBody>
          <a:bodyPr>
            <a:normAutofit fontScale="85000" lnSpcReduction="10000"/>
          </a:bodyPr>
          <a:lstStyle/>
          <a:p>
            <a:endParaRPr lang="en-US" dirty="0"/>
          </a:p>
          <a:p>
            <a:r>
              <a:rPr lang="en-US" dirty="0"/>
              <a:t>Written documentation and all paper records</a:t>
            </a:r>
          </a:p>
          <a:p>
            <a:r>
              <a:rPr lang="en-US" dirty="0"/>
              <a:t>Spoken and verbal information including voice mail messages</a:t>
            </a:r>
          </a:p>
          <a:p>
            <a:r>
              <a:rPr lang="en-US" dirty="0"/>
              <a:t>Electronic databases and any electronic information, including research information, containing PHI stored on a computer, smart phone, memory card, USB drive, or other electronic device</a:t>
            </a:r>
          </a:p>
          <a:p>
            <a:r>
              <a:rPr lang="en-US" dirty="0"/>
              <a:t>Photographic images</a:t>
            </a:r>
          </a:p>
          <a:p>
            <a:r>
              <a:rPr lang="en-US" dirty="0"/>
              <a:t>Audio and Video recordings</a:t>
            </a:r>
          </a:p>
          <a:p>
            <a:endParaRPr lang="en-US"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Footer Placeholder 5"/>
          <p:cNvSpPr>
            <a:spLocks noGrp="1"/>
          </p:cNvSpPr>
          <p:nvPr>
            <p:ph type="ftr" sz="quarter" idx="11"/>
          </p:nvPr>
        </p:nvSpPr>
        <p:spPr/>
        <p:txBody>
          <a:bodyPr/>
          <a:lstStyle/>
          <a:p>
            <a:pPr>
              <a:defRPr/>
            </a:pPr>
            <a:r>
              <a:rPr lang="en-US" dirty="0"/>
              <a:t>INTERNAL USE ONLY</a:t>
            </a:r>
          </a:p>
        </p:txBody>
      </p:sp>
      <p:sp>
        <p:nvSpPr>
          <p:cNvPr id="18437" name="Slide Number Placeholder 5"/>
          <p:cNvSpPr>
            <a:spLocks noGrp="1"/>
          </p:cNvSpPr>
          <p:nvPr>
            <p:ph type="sldNum" sz="quarter" idx="12"/>
          </p:nvPr>
        </p:nvSpPr>
        <p:spPr/>
        <p:txBody>
          <a:bodyPr/>
          <a:lstStyle/>
          <a:p>
            <a:pPr>
              <a:defRPr/>
            </a:pPr>
            <a:fld id="{2FBE93AB-F617-44F9-93C3-4D935AF2BF7B}" type="slidenum">
              <a:rPr lang="en-US"/>
              <a:pPr>
                <a:defRPr/>
              </a:pPr>
              <a:t>5</a:t>
            </a:fld>
            <a:endParaRPr lang="en-US" dirty="0"/>
          </a:p>
        </p:txBody>
      </p:sp>
      <p:sp>
        <p:nvSpPr>
          <p:cNvPr id="6" name="Content Placeholder 5"/>
          <p:cNvSpPr>
            <a:spLocks noGrp="1"/>
          </p:cNvSpPr>
          <p:nvPr>
            <p:ph idx="13"/>
          </p:nvPr>
        </p:nvSpPr>
        <p:spPr>
          <a:xfrm>
            <a:off x="304800" y="914400"/>
            <a:ext cx="8610600" cy="457200"/>
          </a:xfrm>
        </p:spPr>
        <p:txBody>
          <a:bodyPr numCol="1"/>
          <a:lstStyle/>
          <a:p>
            <a:pPr algn="ctr">
              <a:buNone/>
            </a:pPr>
            <a:r>
              <a:rPr lang="en-US" dirty="0">
                <a:solidFill>
                  <a:schemeClr val="tx1"/>
                </a:solidFill>
              </a:rPr>
              <a:t>To De-Identify Patient Information You Must Remove All 18 Identifiers:</a:t>
            </a:r>
          </a:p>
        </p:txBody>
      </p:sp>
      <p:sp>
        <p:nvSpPr>
          <p:cNvPr id="9219" name="Content Placeholder 2"/>
          <p:cNvSpPr>
            <a:spLocks noGrp="1"/>
          </p:cNvSpPr>
          <p:nvPr>
            <p:ph idx="1"/>
          </p:nvPr>
        </p:nvSpPr>
        <p:spPr>
          <a:xfrm>
            <a:off x="457200" y="1981200"/>
            <a:ext cx="8229600" cy="4525963"/>
          </a:xfrm>
        </p:spPr>
        <p:txBody>
          <a:bodyPr>
            <a:normAutofit lnSpcReduction="10000"/>
          </a:bodyPr>
          <a:lstStyle/>
          <a:p>
            <a:pPr eaLnBrk="1" hangingPunct="1">
              <a:lnSpc>
                <a:spcPct val="80000"/>
              </a:lnSpc>
            </a:pPr>
            <a:r>
              <a:rPr lang="en-US" sz="2400" dirty="0"/>
              <a:t>Names</a:t>
            </a:r>
          </a:p>
          <a:p>
            <a:pPr eaLnBrk="1" hangingPunct="1">
              <a:lnSpc>
                <a:spcPct val="80000"/>
              </a:lnSpc>
            </a:pPr>
            <a:r>
              <a:rPr lang="en-US" sz="2400" dirty="0"/>
              <a:t>Geographic subdivisions smaller than state (address, city, county, zip)</a:t>
            </a:r>
          </a:p>
          <a:p>
            <a:pPr eaLnBrk="1" hangingPunct="1">
              <a:lnSpc>
                <a:spcPct val="80000"/>
              </a:lnSpc>
            </a:pPr>
            <a:r>
              <a:rPr lang="en-US" sz="2400" dirty="0"/>
              <a:t>All elements of DATES (except year) including DOB, admission, discharge, death, ages over 89, dates indicative of age</a:t>
            </a:r>
          </a:p>
          <a:p>
            <a:pPr eaLnBrk="1" hangingPunct="1">
              <a:lnSpc>
                <a:spcPct val="80000"/>
              </a:lnSpc>
            </a:pPr>
            <a:r>
              <a:rPr lang="en-US" sz="2400" dirty="0"/>
              <a:t>Telephone, fax, SSN#s, VIN, license plate #s</a:t>
            </a:r>
          </a:p>
          <a:p>
            <a:pPr eaLnBrk="1" hangingPunct="1">
              <a:lnSpc>
                <a:spcPct val="80000"/>
              </a:lnSpc>
            </a:pPr>
            <a:r>
              <a:rPr lang="en-US" sz="2400" dirty="0"/>
              <a:t>Med record #, account #, health plan beneficiary #</a:t>
            </a:r>
          </a:p>
          <a:p>
            <a:pPr eaLnBrk="1" hangingPunct="1">
              <a:lnSpc>
                <a:spcPct val="80000"/>
              </a:lnSpc>
            </a:pPr>
            <a:r>
              <a:rPr lang="en-US" sz="2400" dirty="0"/>
              <a:t>Certificate/license #s</a:t>
            </a:r>
          </a:p>
          <a:p>
            <a:pPr eaLnBrk="1" hangingPunct="1">
              <a:lnSpc>
                <a:spcPct val="80000"/>
              </a:lnSpc>
            </a:pPr>
            <a:r>
              <a:rPr lang="en-US" sz="2400" dirty="0"/>
              <a:t>Email address, IP address, URLs</a:t>
            </a:r>
          </a:p>
          <a:p>
            <a:pPr eaLnBrk="1" hangingPunct="1">
              <a:lnSpc>
                <a:spcPct val="80000"/>
              </a:lnSpc>
            </a:pPr>
            <a:r>
              <a:rPr lang="en-US" sz="2400" dirty="0"/>
              <a:t>Biometric identifiers, including finger &amp; voice prints</a:t>
            </a:r>
          </a:p>
          <a:p>
            <a:pPr eaLnBrk="1" hangingPunct="1">
              <a:lnSpc>
                <a:spcPct val="80000"/>
              </a:lnSpc>
            </a:pPr>
            <a:r>
              <a:rPr lang="en-US" sz="2400" dirty="0"/>
              <a:t>Device identifiers and serial numbers </a:t>
            </a:r>
          </a:p>
          <a:p>
            <a:pPr eaLnBrk="1" hangingPunct="1">
              <a:lnSpc>
                <a:spcPct val="80000"/>
              </a:lnSpc>
            </a:pPr>
            <a:r>
              <a:rPr lang="en-US" sz="2400" dirty="0"/>
              <a:t>Full face photographic and comparable images</a:t>
            </a:r>
          </a:p>
          <a:p>
            <a:pPr eaLnBrk="1" hangingPunct="1">
              <a:lnSpc>
                <a:spcPct val="80000"/>
              </a:lnSpc>
            </a:pPr>
            <a:r>
              <a:rPr lang="en-US" sz="2400" i="1" dirty="0"/>
              <a:t>Any other unique identifying #, characteristic, or code</a:t>
            </a:r>
            <a:r>
              <a:rPr lang="en-US" sz="2400" dirty="0"/>
              <a:t> </a:t>
            </a:r>
          </a:p>
          <a:p>
            <a:pPr eaLnBrk="1" hangingPunct="1"/>
            <a:endParaRPr lang="en-US" sz="2400"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Footer Placeholder 3"/>
          <p:cNvSpPr>
            <a:spLocks noGrp="1"/>
          </p:cNvSpPr>
          <p:nvPr>
            <p:ph type="ftr" sz="quarter" idx="11"/>
          </p:nvPr>
        </p:nvSpPr>
        <p:spPr/>
        <p:txBody>
          <a:bodyPr/>
          <a:lstStyle/>
          <a:p>
            <a:pPr>
              <a:defRPr/>
            </a:pPr>
            <a:r>
              <a:rPr lang="en-US" dirty="0"/>
              <a:t>INTERNAL USE ONLY</a:t>
            </a:r>
          </a:p>
        </p:txBody>
      </p:sp>
      <p:sp>
        <p:nvSpPr>
          <p:cNvPr id="22533" name="Slide Number Placeholder 5"/>
          <p:cNvSpPr>
            <a:spLocks noGrp="1"/>
          </p:cNvSpPr>
          <p:nvPr>
            <p:ph type="sldNum" sz="quarter" idx="12"/>
          </p:nvPr>
        </p:nvSpPr>
        <p:spPr/>
        <p:txBody>
          <a:bodyPr/>
          <a:lstStyle/>
          <a:p>
            <a:pPr>
              <a:defRPr/>
            </a:pPr>
            <a:fld id="{33C66884-7203-493A-ADC2-01EE045FE1F8}" type="slidenum">
              <a:rPr lang="en-US"/>
              <a:pPr>
                <a:defRPr/>
              </a:pPr>
              <a:t>6</a:t>
            </a:fld>
            <a:endParaRPr lang="en-US" dirty="0"/>
          </a:p>
        </p:txBody>
      </p:sp>
      <p:sp>
        <p:nvSpPr>
          <p:cNvPr id="6" name="Content Placeholder 5"/>
          <p:cNvSpPr>
            <a:spLocks noGrp="1"/>
          </p:cNvSpPr>
          <p:nvPr>
            <p:ph idx="13"/>
          </p:nvPr>
        </p:nvSpPr>
        <p:spPr>
          <a:xfrm>
            <a:off x="457200" y="914400"/>
            <a:ext cx="8229600" cy="457200"/>
          </a:xfrm>
        </p:spPr>
        <p:txBody>
          <a:bodyPr numCol="1"/>
          <a:lstStyle/>
          <a:p>
            <a:pPr algn="ctr">
              <a:buNone/>
            </a:pPr>
            <a:r>
              <a:rPr lang="en-US" dirty="0">
                <a:solidFill>
                  <a:schemeClr val="tx1"/>
                </a:solidFill>
              </a:rPr>
              <a:t>UA HIPAA Sanctions</a:t>
            </a:r>
          </a:p>
        </p:txBody>
      </p:sp>
      <p:sp>
        <p:nvSpPr>
          <p:cNvPr id="15363" name="Content Placeholder 2"/>
          <p:cNvSpPr>
            <a:spLocks noGrp="1"/>
          </p:cNvSpPr>
          <p:nvPr>
            <p:ph idx="1"/>
          </p:nvPr>
        </p:nvSpPr>
        <p:spPr/>
        <p:txBody>
          <a:bodyPr>
            <a:normAutofit lnSpcReduction="10000"/>
          </a:bodyPr>
          <a:lstStyle/>
          <a:p>
            <a:pPr eaLnBrk="1" hangingPunct="1"/>
            <a:r>
              <a:rPr lang="en-US" sz="2800" dirty="0"/>
              <a:t>Employees, students, and volunteers who do not follow HIPAA rules are subject to disciplinary action</a:t>
            </a:r>
          </a:p>
          <a:p>
            <a:pPr eaLnBrk="1" hangingPunct="1"/>
            <a:r>
              <a:rPr lang="en-US" sz="2800" dirty="0"/>
              <a:t>UA sanctions depend on severity of violation, intent, pattern/practice of improper activity, etc., and might include:</a:t>
            </a:r>
          </a:p>
          <a:p>
            <a:pPr lvl="1"/>
            <a:r>
              <a:rPr lang="en-US" sz="2400" dirty="0"/>
              <a:t>Dismissal from academic program</a:t>
            </a:r>
          </a:p>
          <a:p>
            <a:pPr lvl="1"/>
            <a:r>
              <a:rPr lang="en-US" sz="2400" dirty="0"/>
              <a:t>Termination of employment</a:t>
            </a:r>
          </a:p>
          <a:p>
            <a:pPr lvl="1"/>
            <a:r>
              <a:rPr lang="en-US" sz="2400" dirty="0"/>
              <a:t>Suspension without pay</a:t>
            </a:r>
          </a:p>
          <a:p>
            <a:pPr lvl="1"/>
            <a:r>
              <a:rPr lang="en-US" sz="2400" dirty="0"/>
              <a:t>Denial of an annual raise or reduction in pay</a:t>
            </a:r>
          </a:p>
          <a:p>
            <a:r>
              <a:rPr lang="en-US" sz="2800" dirty="0"/>
              <a:t>Civil and/or criminal penalties including incarceration</a:t>
            </a:r>
          </a:p>
          <a:p>
            <a:pPr lvl="1"/>
            <a:endParaRPr lang="en-US" sz="2400"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7</a:t>
            </a:fld>
            <a:endParaRPr lang="en-US"/>
          </a:p>
        </p:txBody>
      </p:sp>
      <p:sp>
        <p:nvSpPr>
          <p:cNvPr id="4" name="Content Placeholder 3"/>
          <p:cNvSpPr>
            <a:spLocks noGrp="1"/>
          </p:cNvSpPr>
          <p:nvPr>
            <p:ph idx="13"/>
          </p:nvPr>
        </p:nvSpPr>
        <p:spPr>
          <a:xfrm>
            <a:off x="381000" y="914400"/>
            <a:ext cx="8229600" cy="457200"/>
          </a:xfrm>
        </p:spPr>
        <p:txBody>
          <a:bodyPr numCol="1"/>
          <a:lstStyle/>
          <a:p>
            <a:pPr algn="ctr">
              <a:buNone/>
            </a:pPr>
            <a:r>
              <a:rPr lang="en-US" dirty="0">
                <a:solidFill>
                  <a:schemeClr val="tx1"/>
                </a:solidFill>
              </a:rPr>
              <a:t>Notice of Health Information Practices</a:t>
            </a:r>
          </a:p>
        </p:txBody>
      </p:sp>
      <p:sp>
        <p:nvSpPr>
          <p:cNvPr id="5" name="Content Placeholder 4"/>
          <p:cNvSpPr>
            <a:spLocks noGrp="1"/>
          </p:cNvSpPr>
          <p:nvPr>
            <p:ph idx="1"/>
          </p:nvPr>
        </p:nvSpPr>
        <p:spPr/>
        <p:txBody>
          <a:bodyPr>
            <a:normAutofit fontScale="92500" lnSpcReduction="10000"/>
          </a:bodyPr>
          <a:lstStyle/>
          <a:p>
            <a:pPr lvl="0"/>
            <a:r>
              <a:rPr lang="en-US" dirty="0"/>
              <a:t>Explains how the covered entity will use/disclose patient’s PHI</a:t>
            </a:r>
          </a:p>
          <a:p>
            <a:pPr lvl="0"/>
            <a:r>
              <a:rPr lang="en-US" dirty="0"/>
              <a:t>Explains a patient’s rights and where to file a complaint</a:t>
            </a:r>
          </a:p>
          <a:p>
            <a:pPr lvl="0"/>
            <a:r>
              <a:rPr lang="en-US" dirty="0"/>
              <a:t>Is offered to a patient at the time of the first visit (and patient should sign &amp; date acknowledgement of receiving at time of first visit)</a:t>
            </a:r>
          </a:p>
          <a:p>
            <a:pPr lvl="0"/>
            <a:r>
              <a:rPr lang="en-US" dirty="0"/>
              <a:t>Is posted on facility’s web page and in patient reception area</a:t>
            </a:r>
          </a:p>
          <a:p>
            <a:endParaRPr lang="en-US" dirty="0"/>
          </a:p>
        </p:txBody>
      </p:sp>
    </p:spTree>
    <p:extLst>
      <p:ext uri="{BB962C8B-B14F-4D97-AF65-F5344CB8AC3E}">
        <p14:creationId xmlns:p14="http://schemas.microsoft.com/office/powerpoint/2010/main" val="390862374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INTERNAL USE ONLY</a:t>
            </a:r>
            <a:endParaRPr lang="en-US" dirty="0"/>
          </a:p>
        </p:txBody>
      </p:sp>
      <p:sp>
        <p:nvSpPr>
          <p:cNvPr id="3" name="Slide Number Placeholder 2"/>
          <p:cNvSpPr>
            <a:spLocks noGrp="1"/>
          </p:cNvSpPr>
          <p:nvPr>
            <p:ph type="sldNum" sz="quarter" idx="12"/>
          </p:nvPr>
        </p:nvSpPr>
        <p:spPr/>
        <p:txBody>
          <a:bodyPr/>
          <a:lstStyle/>
          <a:p>
            <a:pPr>
              <a:defRPr/>
            </a:pPr>
            <a:fld id="{7CBA7D6D-C11C-48F9-B6C0-37746F92D9AF}" type="slidenum">
              <a:rPr lang="en-US" smtClean="0"/>
              <a:pPr>
                <a:defRPr/>
              </a:pPr>
              <a:t>8</a:t>
            </a:fld>
            <a:endParaRPr lang="en-US"/>
          </a:p>
        </p:txBody>
      </p:sp>
      <p:sp>
        <p:nvSpPr>
          <p:cNvPr id="4" name="Content Placeholder 3"/>
          <p:cNvSpPr>
            <a:spLocks noGrp="1"/>
          </p:cNvSpPr>
          <p:nvPr>
            <p:ph idx="13"/>
          </p:nvPr>
        </p:nvSpPr>
        <p:spPr>
          <a:xfrm>
            <a:off x="381000" y="914400"/>
            <a:ext cx="8229600" cy="457200"/>
          </a:xfrm>
        </p:spPr>
        <p:txBody>
          <a:bodyPr numCol="1"/>
          <a:lstStyle/>
          <a:p>
            <a:pPr algn="ctr">
              <a:buNone/>
            </a:pPr>
            <a:r>
              <a:rPr lang="en-US" dirty="0">
                <a:solidFill>
                  <a:schemeClr val="tx1"/>
                </a:solidFill>
              </a:rPr>
              <a:t>TPO as Permitted Use and Disclosure of PHI</a:t>
            </a:r>
          </a:p>
        </p:txBody>
      </p:sp>
      <p:sp>
        <p:nvSpPr>
          <p:cNvPr id="5" name="Content Placeholder 4"/>
          <p:cNvSpPr>
            <a:spLocks noGrp="1"/>
          </p:cNvSpPr>
          <p:nvPr>
            <p:ph idx="1"/>
          </p:nvPr>
        </p:nvSpPr>
        <p:spPr/>
        <p:txBody>
          <a:bodyPr>
            <a:normAutofit/>
          </a:bodyPr>
          <a:lstStyle/>
          <a:p>
            <a:pPr marL="0" indent="0">
              <a:buNone/>
            </a:pPr>
            <a:r>
              <a:rPr lang="en-US" dirty="0"/>
              <a:t>PHI may be used and disclosed to facilitate TPO, which means:</a:t>
            </a:r>
          </a:p>
          <a:p>
            <a:pPr lvl="0"/>
            <a:r>
              <a:rPr lang="en-US" dirty="0"/>
              <a:t>For Treatment</a:t>
            </a:r>
          </a:p>
          <a:p>
            <a:pPr lvl="0"/>
            <a:r>
              <a:rPr lang="en-US" dirty="0"/>
              <a:t>For Payment</a:t>
            </a:r>
          </a:p>
          <a:p>
            <a:pPr lvl="0"/>
            <a:r>
              <a:rPr lang="en-US" dirty="0"/>
              <a:t>For certain healthcare Operations, such as quality improvement, credentialing, compliance, and patient/employee safety activities</a:t>
            </a:r>
          </a:p>
          <a:p>
            <a:endParaRPr lang="en-US"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Footer Placeholder 4"/>
          <p:cNvSpPr>
            <a:spLocks noGrp="1"/>
          </p:cNvSpPr>
          <p:nvPr>
            <p:ph type="ftr" sz="quarter" idx="11"/>
          </p:nvPr>
        </p:nvSpPr>
        <p:spPr/>
        <p:txBody>
          <a:bodyPr/>
          <a:lstStyle/>
          <a:p>
            <a:pPr>
              <a:defRPr/>
            </a:pPr>
            <a:r>
              <a:rPr lang="en-US"/>
              <a:t>INTERNAL USE ONLY</a:t>
            </a:r>
          </a:p>
        </p:txBody>
      </p:sp>
      <p:sp>
        <p:nvSpPr>
          <p:cNvPr id="23557" name="Slide Number Placeholder 5"/>
          <p:cNvSpPr>
            <a:spLocks noGrp="1"/>
          </p:cNvSpPr>
          <p:nvPr>
            <p:ph type="sldNum" sz="quarter" idx="12"/>
          </p:nvPr>
        </p:nvSpPr>
        <p:spPr/>
        <p:txBody>
          <a:bodyPr/>
          <a:lstStyle/>
          <a:p>
            <a:pPr>
              <a:defRPr/>
            </a:pPr>
            <a:fld id="{A8F7D7BF-3EF0-457D-AA0C-B406006648D0}" type="slidenum">
              <a:rPr lang="en-US"/>
              <a:pPr>
                <a:defRPr/>
              </a:pPr>
              <a:t>9</a:t>
            </a:fld>
            <a:endParaRPr lang="en-US"/>
          </a:p>
        </p:txBody>
      </p:sp>
      <p:sp>
        <p:nvSpPr>
          <p:cNvPr id="6" name="Content Placeholder 5"/>
          <p:cNvSpPr>
            <a:spLocks noGrp="1"/>
          </p:cNvSpPr>
          <p:nvPr>
            <p:ph idx="13"/>
          </p:nvPr>
        </p:nvSpPr>
        <p:spPr>
          <a:xfrm>
            <a:off x="152400" y="914400"/>
            <a:ext cx="8991600" cy="914400"/>
          </a:xfrm>
        </p:spPr>
        <p:txBody>
          <a:bodyPr numCol="1"/>
          <a:lstStyle/>
          <a:p>
            <a:pPr algn="ctr">
              <a:buNone/>
            </a:pPr>
            <a:r>
              <a:rPr lang="en-US" dirty="0">
                <a:solidFill>
                  <a:schemeClr val="tx1"/>
                </a:solidFill>
              </a:rPr>
              <a:t>Authorization as Permitted Use and Disclosure of PHI</a:t>
            </a:r>
          </a:p>
        </p:txBody>
      </p:sp>
      <p:sp>
        <p:nvSpPr>
          <p:cNvPr id="17411" name="Rectangle 3"/>
          <p:cNvSpPr>
            <a:spLocks noGrp="1" noChangeArrowheads="1"/>
          </p:cNvSpPr>
          <p:nvPr>
            <p:ph idx="1"/>
          </p:nvPr>
        </p:nvSpPr>
        <p:spPr>
          <a:xfrm>
            <a:off x="457200" y="1752601"/>
            <a:ext cx="8229600" cy="4953000"/>
          </a:xfrm>
        </p:spPr>
        <p:txBody>
          <a:bodyPr>
            <a:normAutofit/>
          </a:bodyPr>
          <a:lstStyle/>
          <a:p>
            <a:pPr eaLnBrk="1" hangingPunct="1">
              <a:lnSpc>
                <a:spcPct val="90000"/>
              </a:lnSpc>
            </a:pPr>
            <a:r>
              <a:rPr lang="en-US" sz="2800" dirty="0"/>
              <a:t>A covered entity can generally use and disclose PHI for any purpose if it gets the person’s signed HIPAA-valid authorization</a:t>
            </a:r>
          </a:p>
          <a:p>
            <a:pPr eaLnBrk="1" hangingPunct="1">
              <a:lnSpc>
                <a:spcPct val="90000"/>
              </a:lnSpc>
            </a:pPr>
            <a:r>
              <a:rPr lang="en-US" sz="2800" dirty="0"/>
              <a:t>Only designated, HIPAA-trained personnel are permitted to approve disclosure of PHI per the person’s HIPAA-valid authorization</a:t>
            </a:r>
          </a:p>
          <a:p>
            <a:pPr eaLnBrk="1" hangingPunct="1">
              <a:lnSpc>
                <a:spcPct val="90000"/>
              </a:lnSpc>
            </a:pPr>
            <a:r>
              <a:rPr lang="en-US" sz="2800" dirty="0"/>
              <a:t>For any questions concerning authorization, please contact your Privacy Officer</a:t>
            </a:r>
          </a:p>
          <a:p>
            <a:pPr eaLnBrk="1" hangingPunct="1">
              <a:lnSpc>
                <a:spcPct val="90000"/>
              </a:lnSpc>
            </a:pPr>
            <a:r>
              <a:rPr lang="en-US" sz="2800" dirty="0"/>
              <a:t>For a complete list of permitted uses and disclosures of PHI without the patient’s authorization, see your entity’s Notice of Health Information Practices</a:t>
            </a:r>
          </a:p>
        </p:txBody>
      </p:sp>
    </p:spTree>
    <p:extLst>
      <p:ext uri="{BB962C8B-B14F-4D97-AF65-F5344CB8AC3E}">
        <p14:creationId xmlns:p14="http://schemas.microsoft.com/office/powerpoint/2010/main" val="1747251081"/>
      </p:ext>
    </p:extLst>
  </p:cSld>
  <p:clrMapOvr>
    <a:masterClrMapping/>
  </p:clrMapOvr>
  <p:transition spd="med">
    <p:fade/>
  </p:transition>
</p:sld>
</file>

<file path=ppt/theme/theme1.xml><?xml version="1.0" encoding="utf-8"?>
<a:theme xmlns:a="http://schemas.openxmlformats.org/drawingml/2006/main" name="UA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axCatchAll xmlns="a0fec9f6-71f4-44b8-90ff-b25053e587d7">
      <Value>206</Value>
    </TaxCatchAll>
    <p5855cec952b447b9a2ec0b4fe30bffb xmlns="812d35e1-7d0e-45df-8488-7e84ba279d71">
      <Terms xmlns="http://schemas.microsoft.com/office/infopath/2007/PartnerControls">
        <TermInfo xmlns="http://schemas.microsoft.com/office/infopath/2007/PartnerControls">
          <TermName xmlns="http://schemas.microsoft.com/office/infopath/2007/PartnerControls">Training</TermName>
          <TermId xmlns="http://schemas.microsoft.com/office/infopath/2007/PartnerControls">d78a4054-71fc-4d0e-b0b9-8c7751045a04</TermId>
        </TermInfo>
      </Terms>
    </p5855cec952b447b9a2ec0b4fe30bffb>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DD5DE9677443458C1C877B5E35DB7D" ma:contentTypeVersion="4" ma:contentTypeDescription="Create a new document." ma:contentTypeScope="" ma:versionID="de3caba156e05ed0b43f8ca36b147407">
  <xsd:schema xmlns:xsd="http://www.w3.org/2001/XMLSchema" xmlns:xs="http://www.w3.org/2001/XMLSchema" xmlns:p="http://schemas.microsoft.com/office/2006/metadata/properties" xmlns:ns2="812d35e1-7d0e-45df-8488-7e84ba279d71" xmlns:ns3="a0fec9f6-71f4-44b8-90ff-b25053e587d7" targetNamespace="http://schemas.microsoft.com/office/2006/metadata/properties" ma:root="true" ma:fieldsID="d9410735fb8476df8452cff9f3f5928a" ns2:_="" ns3:_="">
    <xsd:import namespace="812d35e1-7d0e-45df-8488-7e84ba279d71"/>
    <xsd:import namespace="a0fec9f6-71f4-44b8-90ff-b25053e587d7"/>
    <xsd:element name="properties">
      <xsd:complexType>
        <xsd:sequence>
          <xsd:element name="documentManagement">
            <xsd:complexType>
              <xsd:all>
                <xsd:element ref="ns2:p5855cec952b447b9a2ec0b4fe30bffb"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2d35e1-7d0e-45df-8488-7e84ba279d71" elementFormDefault="qualified">
    <xsd:import namespace="http://schemas.microsoft.com/office/2006/documentManagement/types"/>
    <xsd:import namespace="http://schemas.microsoft.com/office/infopath/2007/PartnerControls"/>
    <xsd:element name="p5855cec952b447b9a2ec0b4fe30bffb" ma:index="9" nillable="true" ma:taxonomy="true" ma:internalName="p5855cec952b447b9a2ec0b4fe30bffb" ma:taxonomyFieldName="Function" ma:displayName="Function" ma:indexed="true" ma:default="" ma:fieldId="{95855cec-952b-447b-9a2e-c0b4fe30bffb}" ma:sspId="7d229edb-8883-44a1-bab4-efff2649a19e" ma:termSetId="7d4da955-b084-460a-90ee-03beee9e3bf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0fec9f6-71f4-44b8-90ff-b25053e587d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0c63c46-0281-4028-8fb9-6d199b8c50b2}" ma:internalName="TaxCatchAll" ma:showField="CatchAllData" ma:web="a0fec9f6-71f4-44b8-90ff-b25053e58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94559-95E8-44AC-BC4C-A73340879DFA}">
  <ds:schemaRefs>
    <ds:schemaRef ds:uri="http://schemas.microsoft.com/office/2006/documentManagement/types"/>
    <ds:schemaRef ds:uri="812d35e1-7d0e-45df-8488-7e84ba279d71"/>
    <ds:schemaRef ds:uri="http://purl.org/dc/terms/"/>
    <ds:schemaRef ds:uri="http://www.w3.org/XML/1998/namespace"/>
    <ds:schemaRef ds:uri="a0fec9f6-71f4-44b8-90ff-b25053e587d7"/>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DF792E6-CD09-4073-B05D-F28A5178ECB0}">
  <ds:schemaRefs>
    <ds:schemaRef ds:uri="http://schemas.microsoft.com/sharepoint/v3/contenttype/forms"/>
  </ds:schemaRefs>
</ds:datastoreItem>
</file>

<file path=customXml/itemProps3.xml><?xml version="1.0" encoding="utf-8"?>
<ds:datastoreItem xmlns:ds="http://schemas.openxmlformats.org/officeDocument/2006/customXml" ds:itemID="{3C49A6DB-821B-4480-B885-3D8C83EB7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2d35e1-7d0e-45df-8488-7e84ba279d71"/>
    <ds:schemaRef ds:uri="a0fec9f6-71f4-44b8-90ff-b25053e58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16667</TotalTime>
  <Words>2765</Words>
  <Application>Microsoft Macintosh PowerPoint</Application>
  <PresentationFormat>On-screen Show (4:3)</PresentationFormat>
  <Paragraphs>311</Paragraphs>
  <Slides>31</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Lucida Sans</vt:lpstr>
      <vt:lpstr>Verdana</vt:lpstr>
      <vt:lpstr>UAIT</vt:lpstr>
      <vt:lpstr>HIPAA Privacy and Security  Annual Renewal Training For Employees Compliance is Everyone’s Job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in Higher Education</dc:title>
  <dc:creator>J. Ashley Ewing</dc:creator>
  <cp:lastModifiedBy>Microsoft Office User</cp:lastModifiedBy>
  <cp:revision>513</cp:revision>
  <cp:lastPrinted>2014-02-07T22:05:23Z</cp:lastPrinted>
  <dcterms:created xsi:type="dcterms:W3CDTF">2007-05-03T15:56:32Z</dcterms:created>
  <dcterms:modified xsi:type="dcterms:W3CDTF">2016-12-19T20:54:14Z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0x010100C5DD5DE9677443458C1C877B5E35DB7D</vt:lpwstr>
  </property>
  <property fmtid="{D5CDD505-2E9C-101B-9397-08002B2CF9AE}" pid="3" name="Function">
    <vt:lpwstr>206;#Training|d78a4054-71fc-4d0e-b0b9-8c7751045a04</vt:lpwstr>
  </property>
</Properties>
</file>